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21599525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EC2C1D-C966-4259-8238-2A07EE00AF06}" v="17" dt="2020-11-13T15:15:56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38" autoAdjust="0"/>
    <p:restoredTop sz="94660"/>
  </p:normalViewPr>
  <p:slideViewPr>
    <p:cSldViewPr snapToGrid="0">
      <p:cViewPr>
        <p:scale>
          <a:sx n="50" d="100"/>
          <a:sy n="50" d="100"/>
        </p:scale>
        <p:origin x="3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 Felipe Sabogal Rojas" userId="1a271d49ee2b16d3" providerId="LiveId" clId="{2DEC2C1D-C966-4259-8238-2A07EE00AF06}"/>
    <pc:docChg chg="undo redo custSel modSld">
      <pc:chgData name="Gabriel Felipe Sabogal Rojas" userId="1a271d49ee2b16d3" providerId="LiveId" clId="{2DEC2C1D-C966-4259-8238-2A07EE00AF06}" dt="2020-11-26T17:16:43.444" v="1039" actId="20577"/>
      <pc:docMkLst>
        <pc:docMk/>
      </pc:docMkLst>
      <pc:sldChg chg="addSp delSp modSp mod">
        <pc:chgData name="Gabriel Felipe Sabogal Rojas" userId="1a271d49ee2b16d3" providerId="LiveId" clId="{2DEC2C1D-C966-4259-8238-2A07EE00AF06}" dt="2020-11-26T17:16:43.444" v="1039" actId="20577"/>
        <pc:sldMkLst>
          <pc:docMk/>
          <pc:sldMk cId="332409839" sldId="256"/>
        </pc:sldMkLst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11" creationId="{3F73E498-A803-4CE6-B260-73EA66599AE6}"/>
          </ac:spMkLst>
        </pc:spChg>
        <pc:spChg chg="add del mod">
          <ac:chgData name="Gabriel Felipe Sabogal Rojas" userId="1a271d49ee2b16d3" providerId="LiveId" clId="{2DEC2C1D-C966-4259-8238-2A07EE00AF06}" dt="2020-11-13T15:26:55.713" v="916" actId="478"/>
          <ac:spMkLst>
            <pc:docMk/>
            <pc:sldMk cId="332409839" sldId="256"/>
            <ac:spMk id="13" creationId="{7646EDFB-CB46-46D5-9A38-63B7908A5BCD}"/>
          </ac:spMkLst>
        </pc:spChg>
        <pc:spChg chg="mod">
          <ac:chgData name="Gabriel Felipe Sabogal Rojas" userId="1a271d49ee2b16d3" providerId="LiveId" clId="{2DEC2C1D-C966-4259-8238-2A07EE00AF06}" dt="2020-11-13T15:50:54.170" v="981" actId="1076"/>
          <ac:spMkLst>
            <pc:docMk/>
            <pc:sldMk cId="332409839" sldId="256"/>
            <ac:spMk id="15" creationId="{6EF36654-F61C-446F-8414-D10778E67084}"/>
          </ac:spMkLst>
        </pc:spChg>
        <pc:spChg chg="mod">
          <ac:chgData name="Gabriel Felipe Sabogal Rojas" userId="1a271d49ee2b16d3" providerId="LiveId" clId="{2DEC2C1D-C966-4259-8238-2A07EE00AF06}" dt="2020-11-13T15:50:54.170" v="981" actId="1076"/>
          <ac:spMkLst>
            <pc:docMk/>
            <pc:sldMk cId="332409839" sldId="256"/>
            <ac:spMk id="17" creationId="{E19FA9AD-3A3F-4D12-A250-F7631A671AB0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19" creationId="{1A3B9067-F325-4201-A7FF-3574EFA5CF1C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21" creationId="{D9F93962-EA50-4104-98EF-E406D1F4664C}"/>
          </ac:spMkLst>
        </pc:spChg>
        <pc:spChg chg="mod">
          <ac:chgData name="Gabriel Felipe Sabogal Rojas" userId="1a271d49ee2b16d3" providerId="LiveId" clId="{2DEC2C1D-C966-4259-8238-2A07EE00AF06}" dt="2020-11-13T15:52:41.584" v="1006" actId="1076"/>
          <ac:spMkLst>
            <pc:docMk/>
            <pc:sldMk cId="332409839" sldId="256"/>
            <ac:spMk id="23" creationId="{70CB0611-7260-4B48-AFAE-4A09F73E4D78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25" creationId="{207C94E8-AD1B-4645-914B-9478DF0F2ACC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27" creationId="{3A571DB6-D7FE-44BE-BDC9-30A7DEEF31E3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45" creationId="{BA961088-F5C8-499C-84BF-66B5E9D4E719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47" creationId="{DFB6801C-6213-4CB5-85CE-6E37D87CAE09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49" creationId="{77983538-D0B1-4218-8152-02A60EF01F40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51" creationId="{B7394238-0D71-4CEE-8AD2-92C4DC47906A}"/>
          </ac:spMkLst>
        </pc:spChg>
        <pc:spChg chg="mod">
          <ac:chgData name="Gabriel Felipe Sabogal Rojas" userId="1a271d49ee2b16d3" providerId="LiveId" clId="{2DEC2C1D-C966-4259-8238-2A07EE00AF06}" dt="2020-11-13T15:50:54.170" v="981" actId="1076"/>
          <ac:spMkLst>
            <pc:docMk/>
            <pc:sldMk cId="332409839" sldId="256"/>
            <ac:spMk id="53" creationId="{CEFB19B9-55AF-4CC5-A31D-64BEE0E55333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55" creationId="{BA3E2BD2-DC40-4971-A624-6841D11F7429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59" creationId="{EF6E334F-1C27-4040-A890-D6DFECD3A661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61" creationId="{E729052B-F607-4948-B26B-4FDBC6264E40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63" creationId="{EF4DF0F0-9D18-46E6-99EA-A26B5743D545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65" creationId="{AD42A84C-A126-4522-8EDE-228210FB0153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69" creationId="{53D312F3-C097-41C2-A48A-3709785F70E5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71" creationId="{84C57A6F-605F-47FB-B5B1-AE2512BDFC1E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77" creationId="{29A62611-656B-45E7-82C0-4BB5A1C58404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79" creationId="{95432EAC-59ED-47BC-91A7-063C5FA18D55}"/>
          </ac:spMkLst>
        </pc:spChg>
        <pc:spChg chg="mod">
          <ac:chgData name="Gabriel Felipe Sabogal Rojas" userId="1a271d49ee2b16d3" providerId="LiveId" clId="{2DEC2C1D-C966-4259-8238-2A07EE00AF06}" dt="2020-11-13T15:07:52.842" v="708" actId="1076"/>
          <ac:spMkLst>
            <pc:docMk/>
            <pc:sldMk cId="332409839" sldId="256"/>
            <ac:spMk id="83" creationId="{67040624-B868-4CB9-9126-EC7B3877A541}"/>
          </ac:spMkLst>
        </pc:spChg>
        <pc:spChg chg="mod">
          <ac:chgData name="Gabriel Felipe Sabogal Rojas" userId="1a271d49ee2b16d3" providerId="LiveId" clId="{2DEC2C1D-C966-4259-8238-2A07EE00AF06}" dt="2020-11-13T15:50:54.170" v="981" actId="1076"/>
          <ac:spMkLst>
            <pc:docMk/>
            <pc:sldMk cId="332409839" sldId="256"/>
            <ac:spMk id="84" creationId="{2C735538-C299-464F-B156-113E4C432157}"/>
          </ac:spMkLst>
        </pc:spChg>
        <pc:spChg chg="mod">
          <ac:chgData name="Gabriel Felipe Sabogal Rojas" userId="1a271d49ee2b16d3" providerId="LiveId" clId="{2DEC2C1D-C966-4259-8238-2A07EE00AF06}" dt="2020-11-13T15:52:30.401" v="1005" actId="1076"/>
          <ac:spMkLst>
            <pc:docMk/>
            <pc:sldMk cId="332409839" sldId="256"/>
            <ac:spMk id="85" creationId="{734832A5-8000-4D91-A195-28E362FDDF6E}"/>
          </ac:spMkLst>
        </pc:spChg>
        <pc:spChg chg="mod">
          <ac:chgData name="Gabriel Felipe Sabogal Rojas" userId="1a271d49ee2b16d3" providerId="LiveId" clId="{2DEC2C1D-C966-4259-8238-2A07EE00AF06}" dt="2020-11-13T15:50:54.170" v="981" actId="1076"/>
          <ac:spMkLst>
            <pc:docMk/>
            <pc:sldMk cId="332409839" sldId="256"/>
            <ac:spMk id="86" creationId="{3725C3A1-D9E1-4110-94AB-C6A4CFA7F8C6}"/>
          </ac:spMkLst>
        </pc:spChg>
        <pc:spChg chg="mod">
          <ac:chgData name="Gabriel Felipe Sabogal Rojas" userId="1a271d49ee2b16d3" providerId="LiveId" clId="{2DEC2C1D-C966-4259-8238-2A07EE00AF06}" dt="2020-11-13T15:52:41.584" v="1006" actId="1076"/>
          <ac:spMkLst>
            <pc:docMk/>
            <pc:sldMk cId="332409839" sldId="256"/>
            <ac:spMk id="87" creationId="{9496D32A-5A7D-4307-9CD8-0B4B91186EA0}"/>
          </ac:spMkLst>
        </pc:spChg>
        <pc:spChg chg="mod">
          <ac:chgData name="Gabriel Felipe Sabogal Rojas" userId="1a271d49ee2b16d3" providerId="LiveId" clId="{2DEC2C1D-C966-4259-8238-2A07EE00AF06}" dt="2020-11-13T15:52:30.401" v="1005" actId="1076"/>
          <ac:spMkLst>
            <pc:docMk/>
            <pc:sldMk cId="332409839" sldId="256"/>
            <ac:spMk id="88" creationId="{B7F9BD77-3F56-4DBA-A4FA-415AD85F6BC4}"/>
          </ac:spMkLst>
        </pc:spChg>
        <pc:spChg chg="mod">
          <ac:chgData name="Gabriel Felipe Sabogal Rojas" userId="1a271d49ee2b16d3" providerId="LiveId" clId="{2DEC2C1D-C966-4259-8238-2A07EE00AF06}" dt="2020-11-13T15:50:54.170" v="981" actId="1076"/>
          <ac:spMkLst>
            <pc:docMk/>
            <pc:sldMk cId="332409839" sldId="256"/>
            <ac:spMk id="89" creationId="{3582E981-C568-4563-880F-871C55C0B34E}"/>
          </ac:spMkLst>
        </pc:spChg>
        <pc:spChg chg="mod">
          <ac:chgData name="Gabriel Felipe Sabogal Rojas" userId="1a271d49ee2b16d3" providerId="LiveId" clId="{2DEC2C1D-C966-4259-8238-2A07EE00AF06}" dt="2020-11-13T15:52:18.084" v="1003" actId="1076"/>
          <ac:spMkLst>
            <pc:docMk/>
            <pc:sldMk cId="332409839" sldId="256"/>
            <ac:spMk id="90" creationId="{65A9E2B3-382E-498B-A0C4-6AFB208DAF64}"/>
          </ac:spMkLst>
        </pc:spChg>
        <pc:spChg chg="mod">
          <ac:chgData name="Gabriel Felipe Sabogal Rojas" userId="1a271d49ee2b16d3" providerId="LiveId" clId="{2DEC2C1D-C966-4259-8238-2A07EE00AF06}" dt="2020-11-13T15:52:14.932" v="1002" actId="1076"/>
          <ac:spMkLst>
            <pc:docMk/>
            <pc:sldMk cId="332409839" sldId="256"/>
            <ac:spMk id="107" creationId="{AA6D9FAD-D5CE-485E-8836-17E94ABBCD04}"/>
          </ac:spMkLst>
        </pc:spChg>
        <pc:spChg chg="mod">
          <ac:chgData name="Gabriel Felipe Sabogal Rojas" userId="1a271d49ee2b16d3" providerId="LiveId" clId="{2DEC2C1D-C966-4259-8238-2A07EE00AF06}" dt="2020-11-13T15:52:21.256" v="1004" actId="1076"/>
          <ac:spMkLst>
            <pc:docMk/>
            <pc:sldMk cId="332409839" sldId="256"/>
            <ac:spMk id="109" creationId="{DFD21CED-3A5C-47F3-A234-60E56330169F}"/>
          </ac:spMkLst>
        </pc:spChg>
        <pc:spChg chg="add mod">
          <ac:chgData name="Gabriel Felipe Sabogal Rojas" userId="1a271d49ee2b16d3" providerId="LiveId" clId="{2DEC2C1D-C966-4259-8238-2A07EE00AF06}" dt="2020-11-26T17:16:31.991" v="1031" actId="5793"/>
          <ac:spMkLst>
            <pc:docMk/>
            <pc:sldMk cId="332409839" sldId="256"/>
            <ac:spMk id="193" creationId="{D98321A4-843A-48DF-A057-10665DAD188F}"/>
          </ac:spMkLst>
        </pc:spChg>
        <pc:spChg chg="add mod">
          <ac:chgData name="Gabriel Felipe Sabogal Rojas" userId="1a271d49ee2b16d3" providerId="LiveId" clId="{2DEC2C1D-C966-4259-8238-2A07EE00AF06}" dt="2020-11-26T17:16:43.444" v="1039" actId="20577"/>
          <ac:spMkLst>
            <pc:docMk/>
            <pc:sldMk cId="332409839" sldId="256"/>
            <ac:spMk id="198" creationId="{74E15C4C-681F-4E3A-BD89-90472FAE2816}"/>
          </ac:spMkLst>
        </pc:spChg>
        <pc:spChg chg="add del mod">
          <ac:chgData name="Gabriel Felipe Sabogal Rojas" userId="1a271d49ee2b16d3" providerId="LiveId" clId="{2DEC2C1D-C966-4259-8238-2A07EE00AF06}" dt="2020-11-13T15:06:27.999" v="700" actId="478"/>
          <ac:spMkLst>
            <pc:docMk/>
            <pc:sldMk cId="332409839" sldId="256"/>
            <ac:spMk id="228" creationId="{54C8AE74-1556-41F3-870A-6A51494D08C2}"/>
          </ac:spMkLst>
        </pc:spChg>
        <pc:spChg chg="add mod">
          <ac:chgData name="Gabriel Felipe Sabogal Rojas" userId="1a271d49ee2b16d3" providerId="LiveId" clId="{2DEC2C1D-C966-4259-8238-2A07EE00AF06}" dt="2020-11-13T15:50:54.170" v="981" actId="1076"/>
          <ac:spMkLst>
            <pc:docMk/>
            <pc:sldMk cId="332409839" sldId="256"/>
            <ac:spMk id="230" creationId="{BCD3088E-3D00-4C5F-8640-AC8015F6548B}"/>
          </ac:spMkLst>
        </pc:sp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3" creationId="{E43D7DE2-B07B-4050-983D-F77137108ED5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37" creationId="{85A34E4A-C2BC-494D-9D1F-B0D98AE80638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40" creationId="{136CF59C-CC8B-4998-9C0D-F30B18B2CBF5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43" creationId="{F524F6EB-98D5-42B2-8438-8E6C74E1B996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46" creationId="{85519051-B247-41BE-9955-76653D63F4CF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48" creationId="{D0DFDC80-1278-4AE0-8194-BA80D727181F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50" creationId="{0625E03B-915C-4604-8EED-9838AE0CE7D6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54" creationId="{C5668648-6056-49FE-8BE8-D3BAB30F210D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56" creationId="{61F64503-3C9F-4935-9A41-9F718CA34223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60" creationId="{D209822C-CA06-4314-861F-EFEDF6DD5598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62" creationId="{BCD6E2B0-91CF-4BD1-B666-477ECFC1472E}"/>
          </ac:cxnSpMkLst>
        </pc:cxnChg>
        <pc:cxnChg chg="mod">
          <ac:chgData name="Gabriel Felipe Sabogal Rojas" userId="1a271d49ee2b16d3" providerId="LiveId" clId="{2DEC2C1D-C966-4259-8238-2A07EE00AF06}" dt="2020-11-13T16:00:35.557" v="1009" actId="14100"/>
          <ac:cxnSpMkLst>
            <pc:docMk/>
            <pc:sldMk cId="332409839" sldId="256"/>
            <ac:cxnSpMk id="66" creationId="{7A71FCA5-EA9E-4622-B4A7-33CE932B6FA9}"/>
          </ac:cxnSpMkLst>
        </pc:cxnChg>
        <pc:cxnChg chg="mod">
          <ac:chgData name="Gabriel Felipe Sabogal Rojas" userId="1a271d49ee2b16d3" providerId="LiveId" clId="{2DEC2C1D-C966-4259-8238-2A07EE00AF06}" dt="2020-11-26T15:36:46.320" v="1011" actId="14100"/>
          <ac:cxnSpMkLst>
            <pc:docMk/>
            <pc:sldMk cId="332409839" sldId="256"/>
            <ac:cxnSpMk id="68" creationId="{8276E7F7-CEB7-46CE-AC68-E4DCF4974D49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72" creationId="{277F60AE-6CCE-4800-A5A4-7E318E0A44AE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74" creationId="{5254893D-C48E-433C-ABE5-45A9B8A40DC8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80" creationId="{B444FB4E-2F74-4FCC-8EBE-DF9A92BF62DB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91" creationId="{A0E76A3E-8845-4819-917B-AC1909679CD9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92" creationId="{61B2151A-0387-4A1F-9B8B-E9255C487580}"/>
          </ac:cxnSpMkLst>
        </pc:cxnChg>
        <pc:cxnChg chg="mod">
          <ac:chgData name="Gabriel Felipe Sabogal Rojas" userId="1a271d49ee2b16d3" providerId="LiveId" clId="{2DEC2C1D-C966-4259-8238-2A07EE00AF06}" dt="2020-11-13T15:52:30.401" v="1005" actId="1076"/>
          <ac:cxnSpMkLst>
            <pc:docMk/>
            <pc:sldMk cId="332409839" sldId="256"/>
            <ac:cxnSpMk id="93" creationId="{6CFC53D2-32AD-4E2D-B678-60693A6C86DC}"/>
          </ac:cxnSpMkLst>
        </pc:cxnChg>
        <pc:cxnChg chg="mod">
          <ac:chgData name="Gabriel Felipe Sabogal Rojas" userId="1a271d49ee2b16d3" providerId="LiveId" clId="{2DEC2C1D-C966-4259-8238-2A07EE00AF06}" dt="2020-11-13T15:52:41.584" v="1006" actId="1076"/>
          <ac:cxnSpMkLst>
            <pc:docMk/>
            <pc:sldMk cId="332409839" sldId="256"/>
            <ac:cxnSpMk id="95" creationId="{0C506CB6-7C15-48DA-A955-69BDB0FB6093}"/>
          </ac:cxnSpMkLst>
        </pc:cxnChg>
        <pc:cxnChg chg="mod">
          <ac:chgData name="Gabriel Felipe Sabogal Rojas" userId="1a271d49ee2b16d3" providerId="LiveId" clId="{2DEC2C1D-C966-4259-8238-2A07EE00AF06}" dt="2020-11-13T15:07:52.842" v="708" actId="1076"/>
          <ac:cxnSpMkLst>
            <pc:docMk/>
            <pc:sldMk cId="332409839" sldId="256"/>
            <ac:cxnSpMk id="99" creationId="{FC42CB51-EBDB-4449-AA36-534AAA9B71AD}"/>
          </ac:cxnSpMkLst>
        </pc:cxnChg>
        <pc:cxnChg chg="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102" creationId="{B4F57CE4-5FEF-4899-9D9F-ED3EBC49A6AA}"/>
          </ac:cxnSpMkLst>
        </pc:cxnChg>
        <pc:cxnChg chg="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111" creationId="{4EE80DB9-943A-4D80-B116-362C0D1AFA97}"/>
          </ac:cxnSpMkLst>
        </pc:cxnChg>
        <pc:cxnChg chg="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115" creationId="{9CDD9BCD-63DC-467E-B143-B10B4B071576}"/>
          </ac:cxnSpMkLst>
        </pc:cxnChg>
        <pc:cxnChg chg="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120" creationId="{BA638141-8FE0-4133-A35A-D4735B43F4EA}"/>
          </ac:cxnSpMkLst>
        </pc:cxnChg>
        <pc:cxnChg chg="del mod">
          <ac:chgData name="Gabriel Felipe Sabogal Rojas" userId="1a271d49ee2b16d3" providerId="LiveId" clId="{2DEC2C1D-C966-4259-8238-2A07EE00AF06}" dt="2020-11-13T15:26:59.205" v="917" actId="478"/>
          <ac:cxnSpMkLst>
            <pc:docMk/>
            <pc:sldMk cId="332409839" sldId="256"/>
            <ac:cxnSpMk id="123" creationId="{CBE2A5A1-1DF0-437F-9094-49E8BEAC0B86}"/>
          </ac:cxnSpMkLst>
        </pc:cxnChg>
        <pc:cxnChg chg="mod">
          <ac:chgData name="Gabriel Felipe Sabogal Rojas" userId="1a271d49ee2b16d3" providerId="LiveId" clId="{2DEC2C1D-C966-4259-8238-2A07EE00AF06}" dt="2020-11-13T15:52:14.932" v="1002" actId="1076"/>
          <ac:cxnSpMkLst>
            <pc:docMk/>
            <pc:sldMk cId="332409839" sldId="256"/>
            <ac:cxnSpMk id="126" creationId="{202E2CEA-7095-455D-99FE-B83EDA0976F8}"/>
          </ac:cxnSpMkLst>
        </pc:cxnChg>
        <pc:cxnChg chg="mod">
          <ac:chgData name="Gabriel Felipe Sabogal Rojas" userId="1a271d49ee2b16d3" providerId="LiveId" clId="{2DEC2C1D-C966-4259-8238-2A07EE00AF06}" dt="2020-11-13T15:52:18.084" v="1003" actId="1076"/>
          <ac:cxnSpMkLst>
            <pc:docMk/>
            <pc:sldMk cId="332409839" sldId="256"/>
            <ac:cxnSpMk id="129" creationId="{4D4480B0-3250-4271-A690-6B41F7ADE473}"/>
          </ac:cxnSpMkLst>
        </pc:cxnChg>
        <pc:cxnChg chg="mod">
          <ac:chgData name="Gabriel Felipe Sabogal Rojas" userId="1a271d49ee2b16d3" providerId="LiveId" clId="{2DEC2C1D-C966-4259-8238-2A07EE00AF06}" dt="2020-11-13T15:52:21.256" v="1004" actId="1076"/>
          <ac:cxnSpMkLst>
            <pc:docMk/>
            <pc:sldMk cId="332409839" sldId="256"/>
            <ac:cxnSpMk id="132" creationId="{8CDA4A16-3438-45ED-B794-0FC60C5BEBE8}"/>
          </ac:cxnSpMkLst>
        </pc:cxnChg>
        <pc:cxnChg chg="mod">
          <ac:chgData name="Gabriel Felipe Sabogal Rojas" userId="1a271d49ee2b16d3" providerId="LiveId" clId="{2DEC2C1D-C966-4259-8238-2A07EE00AF06}" dt="2020-11-13T15:52:30.401" v="1005" actId="1076"/>
          <ac:cxnSpMkLst>
            <pc:docMk/>
            <pc:sldMk cId="332409839" sldId="256"/>
            <ac:cxnSpMk id="135" creationId="{656F3F3B-D36C-44C0-8888-8736FB1507BB}"/>
          </ac:cxnSpMkLst>
        </pc:cxnChg>
        <pc:cxnChg chg="mod">
          <ac:chgData name="Gabriel Felipe Sabogal Rojas" userId="1a271d49ee2b16d3" providerId="LiveId" clId="{2DEC2C1D-C966-4259-8238-2A07EE00AF06}" dt="2020-11-13T15:52:41.584" v="1006" actId="1076"/>
          <ac:cxnSpMkLst>
            <pc:docMk/>
            <pc:sldMk cId="332409839" sldId="256"/>
            <ac:cxnSpMk id="139" creationId="{FF5D36D8-EB77-4187-95D2-22FF8FE420D9}"/>
          </ac:cxnSpMkLst>
        </pc:cxnChg>
        <pc:cxnChg chg="del mod">
          <ac:chgData name="Gabriel Felipe Sabogal Rojas" userId="1a271d49ee2b16d3" providerId="LiveId" clId="{2DEC2C1D-C966-4259-8238-2A07EE00AF06}" dt="2020-11-13T15:07:27.180" v="707" actId="478"/>
          <ac:cxnSpMkLst>
            <pc:docMk/>
            <pc:sldMk cId="332409839" sldId="256"/>
            <ac:cxnSpMk id="144" creationId="{27541CA2-F293-4610-B3AA-DAAA8A6448A2}"/>
          </ac:cxnSpMkLst>
        </pc:cxnChg>
        <pc:cxnChg chg="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148" creationId="{5B8EF202-E4E6-4C7C-B04A-2ED32D735AF7}"/>
          </ac:cxnSpMkLst>
        </pc:cxnChg>
        <pc:cxnChg chg="del mod">
          <ac:chgData name="Gabriel Felipe Sabogal Rojas" userId="1a271d49ee2b16d3" providerId="LiveId" clId="{2DEC2C1D-C966-4259-8238-2A07EE00AF06}" dt="2020-11-13T15:07:21.377" v="706" actId="478"/>
          <ac:cxnSpMkLst>
            <pc:docMk/>
            <pc:sldMk cId="332409839" sldId="256"/>
            <ac:cxnSpMk id="153" creationId="{1B75856E-B4AD-47F6-854A-90921FE9F63D}"/>
          </ac:cxnSpMkLst>
        </pc:cxnChg>
        <pc:cxnChg chg="del mod">
          <ac:chgData name="Gabriel Felipe Sabogal Rojas" userId="1a271d49ee2b16d3" providerId="LiveId" clId="{2DEC2C1D-C966-4259-8238-2A07EE00AF06}" dt="2020-11-13T15:07:19.826" v="705" actId="478"/>
          <ac:cxnSpMkLst>
            <pc:docMk/>
            <pc:sldMk cId="332409839" sldId="256"/>
            <ac:cxnSpMk id="156" creationId="{6E878855-9879-4C1B-BAB3-C7357294F590}"/>
          </ac:cxnSpMkLst>
        </pc:cxnChg>
        <pc:cxnChg chg="add mod">
          <ac:chgData name="Gabriel Felipe Sabogal Rojas" userId="1a271d49ee2b16d3" providerId="LiveId" clId="{2DEC2C1D-C966-4259-8238-2A07EE00AF06}" dt="2020-11-26T17:16:31.250" v="1026" actId="20577"/>
          <ac:cxnSpMkLst>
            <pc:docMk/>
            <pc:sldMk cId="332409839" sldId="256"/>
            <ac:cxnSpMk id="194" creationId="{58D5BA8D-D8A3-4ECD-9216-B35D50EA8019}"/>
          </ac:cxnSpMkLst>
        </pc:cxnChg>
        <pc:cxnChg chg="add mod">
          <ac:chgData name="Gabriel Felipe Sabogal Rojas" userId="1a271d49ee2b16d3" providerId="LiveId" clId="{2DEC2C1D-C966-4259-8238-2A07EE00AF06}" dt="2020-11-26T17:16:42.860" v="1036" actId="20577"/>
          <ac:cxnSpMkLst>
            <pc:docMk/>
            <pc:sldMk cId="332409839" sldId="256"/>
            <ac:cxnSpMk id="199" creationId="{B7C6DB6A-55CF-4A13-AC98-B2371CC3D871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2" creationId="{A46B355B-43F0-448A-B730-A1948B8FEB89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3" creationId="{4539E4DF-F251-47BF-9182-90C7148236E2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4" creationId="{3EDBAC01-0594-43D4-B231-8847B0A85B84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5" creationId="{87CC200B-BECC-43F0-8268-B1144917EE33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6" creationId="{1AE1FF8A-4393-4BCF-8168-578A793B3347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7" creationId="{A9D8BAFD-7F65-479F-8455-D555ACF42366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8" creationId="{51F4F6FC-83A6-4350-B03A-298D3DD40A2D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19" creationId="{E4D3856C-13FE-4486-89A3-8D4102EE0490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20" creationId="{22D86DD3-1AB0-468E-890D-4E23275C8C9E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21" creationId="{461EEFA3-BB63-4258-A847-40FA7F69B8AE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22" creationId="{850454CC-E4AD-4B0D-8D08-77A056B5754A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23" creationId="{7B20A08F-C6BD-4764-AF9F-682E3CADC097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24" creationId="{CD2945DE-C19C-47C8-81AE-ADD65D0855EA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25" creationId="{6B74B732-C6F7-4227-A744-BB3D3C1F188B}"/>
          </ac:cxnSpMkLst>
        </pc:cxnChg>
        <pc:cxnChg chg="add mod">
          <ac:chgData name="Gabriel Felipe Sabogal Rojas" userId="1a271d49ee2b16d3" providerId="LiveId" clId="{2DEC2C1D-C966-4259-8238-2A07EE00AF06}" dt="2020-11-13T14:58:05.731" v="637" actId="571"/>
          <ac:cxnSpMkLst>
            <pc:docMk/>
            <pc:sldMk cId="332409839" sldId="256"/>
            <ac:cxnSpMk id="226" creationId="{979AB3DE-F4F2-4DD5-A934-6D1D83F278C8}"/>
          </ac:cxnSpMkLst>
        </pc:cxnChg>
        <pc:cxnChg chg="add 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232" creationId="{D776C40E-12FE-408D-A330-3BAE326F3508}"/>
          </ac:cxnSpMkLst>
        </pc:cxnChg>
        <pc:cxnChg chg="add 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245" creationId="{4F638AB9-22D1-4A9C-A789-7F758828D301}"/>
          </ac:cxnSpMkLst>
        </pc:cxnChg>
        <pc:cxnChg chg="add mod">
          <ac:chgData name="Gabriel Felipe Sabogal Rojas" userId="1a271d49ee2b16d3" providerId="LiveId" clId="{2DEC2C1D-C966-4259-8238-2A07EE00AF06}" dt="2020-11-13T15:50:54.170" v="981" actId="1076"/>
          <ac:cxnSpMkLst>
            <pc:docMk/>
            <pc:sldMk cId="332409839" sldId="256"/>
            <ac:cxnSpMk id="248" creationId="{75D24519-526C-44ED-87F0-EDC71690CF88}"/>
          </ac:cxnSpMkLst>
        </pc:cxnChg>
      </pc:sldChg>
      <pc:sldChg chg="addSp delSp modSp mod">
        <pc:chgData name="Gabriel Felipe Sabogal Rojas" userId="1a271d49ee2b16d3" providerId="LiveId" clId="{2DEC2C1D-C966-4259-8238-2A07EE00AF06}" dt="2020-11-26T15:46:41.022" v="1024" actId="20577"/>
        <pc:sldMkLst>
          <pc:docMk/>
          <pc:sldMk cId="3674200853" sldId="257"/>
        </pc:sldMkLst>
        <pc:spChg chg="mod">
          <ac:chgData name="Gabriel Felipe Sabogal Rojas" userId="1a271d49ee2b16d3" providerId="LiveId" clId="{2DEC2C1D-C966-4259-8238-2A07EE00AF06}" dt="2020-11-13T14:16:18.585" v="608" actId="20577"/>
          <ac:spMkLst>
            <pc:docMk/>
            <pc:sldMk cId="3674200853" sldId="257"/>
            <ac:spMk id="11" creationId="{3F73E498-A803-4CE6-B260-73EA66599AE6}"/>
          </ac:spMkLst>
        </pc:spChg>
        <pc:spChg chg="del mod">
          <ac:chgData name="Gabriel Felipe Sabogal Rojas" userId="1a271d49ee2b16d3" providerId="LiveId" clId="{2DEC2C1D-C966-4259-8238-2A07EE00AF06}" dt="2020-11-13T15:27:05.812" v="918" actId="478"/>
          <ac:spMkLst>
            <pc:docMk/>
            <pc:sldMk cId="3674200853" sldId="257"/>
            <ac:spMk id="13" creationId="{7646EDFB-CB46-46D5-9A38-63B7908A5BCD}"/>
          </ac:spMkLst>
        </pc:spChg>
        <pc:spChg chg="mod">
          <ac:chgData name="Gabriel Felipe Sabogal Rojas" userId="1a271d49ee2b16d3" providerId="LiveId" clId="{2DEC2C1D-C966-4259-8238-2A07EE00AF06}" dt="2020-11-13T15:30:19.436" v="954" actId="1076"/>
          <ac:spMkLst>
            <pc:docMk/>
            <pc:sldMk cId="3674200853" sldId="257"/>
            <ac:spMk id="15" creationId="{6EF36654-F61C-446F-8414-D10778E67084}"/>
          </ac:spMkLst>
        </pc:spChg>
        <pc:spChg chg="mod">
          <ac:chgData name="Gabriel Felipe Sabogal Rojas" userId="1a271d49ee2b16d3" providerId="LiveId" clId="{2DEC2C1D-C966-4259-8238-2A07EE00AF06}" dt="2020-11-13T15:30:19.436" v="954" actId="1076"/>
          <ac:spMkLst>
            <pc:docMk/>
            <pc:sldMk cId="3674200853" sldId="257"/>
            <ac:spMk id="17" creationId="{E19FA9AD-3A3F-4D12-A250-F7631A671AB0}"/>
          </ac:spMkLst>
        </pc:spChg>
        <pc:spChg chg="mod">
          <ac:chgData name="Gabriel Felipe Sabogal Rojas" userId="1a271d49ee2b16d3" providerId="LiveId" clId="{2DEC2C1D-C966-4259-8238-2A07EE00AF06}" dt="2020-11-13T14:11:46.036" v="562" actId="20577"/>
          <ac:spMkLst>
            <pc:docMk/>
            <pc:sldMk cId="3674200853" sldId="257"/>
            <ac:spMk id="19" creationId="{1A3B9067-F325-4201-A7FF-3574EFA5CF1C}"/>
          </ac:spMkLst>
        </pc:spChg>
        <pc:spChg chg="mod">
          <ac:chgData name="Gabriel Felipe Sabogal Rojas" userId="1a271d49ee2b16d3" providerId="LiveId" clId="{2DEC2C1D-C966-4259-8238-2A07EE00AF06}" dt="2020-11-13T14:09:00.596" v="521" actId="20577"/>
          <ac:spMkLst>
            <pc:docMk/>
            <pc:sldMk cId="3674200853" sldId="257"/>
            <ac:spMk id="21" creationId="{D9F93962-EA50-4104-98EF-E406D1F4664C}"/>
          </ac:spMkLst>
        </pc:spChg>
        <pc:spChg chg="mod">
          <ac:chgData name="Gabriel Felipe Sabogal Rojas" userId="1a271d49ee2b16d3" providerId="LiveId" clId="{2DEC2C1D-C966-4259-8238-2A07EE00AF06}" dt="2020-11-13T15:32:50.288" v="976" actId="1076"/>
          <ac:spMkLst>
            <pc:docMk/>
            <pc:sldMk cId="3674200853" sldId="257"/>
            <ac:spMk id="23" creationId="{70CB0611-7260-4B48-AFAE-4A09F73E4D78}"/>
          </ac:spMkLst>
        </pc:spChg>
        <pc:spChg chg="mod">
          <ac:chgData name="Gabriel Felipe Sabogal Rojas" userId="1a271d49ee2b16d3" providerId="LiveId" clId="{2DEC2C1D-C966-4259-8238-2A07EE00AF06}" dt="2020-11-13T14:12:17.877" v="588" actId="313"/>
          <ac:spMkLst>
            <pc:docMk/>
            <pc:sldMk cId="3674200853" sldId="257"/>
            <ac:spMk id="25" creationId="{207C94E8-AD1B-4645-914B-9478DF0F2ACC}"/>
          </ac:spMkLst>
        </pc:spChg>
        <pc:spChg chg="mod">
          <ac:chgData name="Gabriel Felipe Sabogal Rojas" userId="1a271d49ee2b16d3" providerId="LiveId" clId="{2DEC2C1D-C966-4259-8238-2A07EE00AF06}" dt="2020-11-13T14:11:37.099" v="555" actId="20577"/>
          <ac:spMkLst>
            <pc:docMk/>
            <pc:sldMk cId="3674200853" sldId="257"/>
            <ac:spMk id="27" creationId="{3A571DB6-D7FE-44BE-BDC9-30A7DEEF31E3}"/>
          </ac:spMkLst>
        </pc:spChg>
        <pc:spChg chg="mod">
          <ac:chgData name="Gabriel Felipe Sabogal Rojas" userId="1a271d49ee2b16d3" providerId="LiveId" clId="{2DEC2C1D-C966-4259-8238-2A07EE00AF06}" dt="2020-11-26T15:44:59.686" v="1012" actId="20577"/>
          <ac:spMkLst>
            <pc:docMk/>
            <pc:sldMk cId="3674200853" sldId="257"/>
            <ac:spMk id="45" creationId="{BA961088-F5C8-499C-84BF-66B5E9D4E719}"/>
          </ac:spMkLst>
        </pc:spChg>
        <pc:spChg chg="mod">
          <ac:chgData name="Gabriel Felipe Sabogal Rojas" userId="1a271d49ee2b16d3" providerId="LiveId" clId="{2DEC2C1D-C966-4259-8238-2A07EE00AF06}" dt="2020-11-13T15:05:06.214" v="691" actId="1076"/>
          <ac:spMkLst>
            <pc:docMk/>
            <pc:sldMk cId="3674200853" sldId="257"/>
            <ac:spMk id="47" creationId="{DFB6801C-6213-4CB5-85CE-6E37D87CAE09}"/>
          </ac:spMkLst>
        </pc:spChg>
        <pc:spChg chg="mod">
          <ac:chgData name="Gabriel Felipe Sabogal Rojas" userId="1a271d49ee2b16d3" providerId="LiveId" clId="{2DEC2C1D-C966-4259-8238-2A07EE00AF06}" dt="2020-11-13T15:05:02.006" v="690" actId="1076"/>
          <ac:spMkLst>
            <pc:docMk/>
            <pc:sldMk cId="3674200853" sldId="257"/>
            <ac:spMk id="49" creationId="{77983538-D0B1-4218-8152-02A60EF01F40}"/>
          </ac:spMkLst>
        </pc:spChg>
        <pc:spChg chg="mod">
          <ac:chgData name="Gabriel Felipe Sabogal Rojas" userId="1a271d49ee2b16d3" providerId="LiveId" clId="{2DEC2C1D-C966-4259-8238-2A07EE00AF06}" dt="2020-11-13T14:11:54.696" v="572" actId="20577"/>
          <ac:spMkLst>
            <pc:docMk/>
            <pc:sldMk cId="3674200853" sldId="257"/>
            <ac:spMk id="51" creationId="{B7394238-0D71-4CEE-8AD2-92C4DC47906A}"/>
          </ac:spMkLst>
        </pc:spChg>
        <pc:spChg chg="mod">
          <ac:chgData name="Gabriel Felipe Sabogal Rojas" userId="1a271d49ee2b16d3" providerId="LiveId" clId="{2DEC2C1D-C966-4259-8238-2A07EE00AF06}" dt="2020-11-13T15:31:56.845" v="965" actId="1076"/>
          <ac:spMkLst>
            <pc:docMk/>
            <pc:sldMk cId="3674200853" sldId="257"/>
            <ac:spMk id="53" creationId="{CEFB19B9-55AF-4CC5-A31D-64BEE0E55333}"/>
          </ac:spMkLst>
        </pc:spChg>
        <pc:spChg chg="mod">
          <ac:chgData name="Gabriel Felipe Sabogal Rojas" userId="1a271d49ee2b16d3" providerId="LiveId" clId="{2DEC2C1D-C966-4259-8238-2A07EE00AF06}" dt="2020-11-13T14:15:45.189" v="606" actId="20577"/>
          <ac:spMkLst>
            <pc:docMk/>
            <pc:sldMk cId="3674200853" sldId="257"/>
            <ac:spMk id="55" creationId="{BA3E2BD2-DC40-4971-A624-6841D11F7429}"/>
          </ac:spMkLst>
        </pc:spChg>
        <pc:spChg chg="mod">
          <ac:chgData name="Gabriel Felipe Sabogal Rojas" userId="1a271d49ee2b16d3" providerId="LiveId" clId="{2DEC2C1D-C966-4259-8238-2A07EE00AF06}" dt="2020-11-13T15:02:35.351" v="657" actId="20577"/>
          <ac:spMkLst>
            <pc:docMk/>
            <pc:sldMk cId="3674200853" sldId="257"/>
            <ac:spMk id="59" creationId="{EF6E334F-1C27-4040-A890-D6DFECD3A661}"/>
          </ac:spMkLst>
        </pc:spChg>
        <pc:spChg chg="mod">
          <ac:chgData name="Gabriel Felipe Sabogal Rojas" userId="1a271d49ee2b16d3" providerId="LiveId" clId="{2DEC2C1D-C966-4259-8238-2A07EE00AF06}" dt="2020-11-13T14:15:41.899" v="601" actId="20577"/>
          <ac:spMkLst>
            <pc:docMk/>
            <pc:sldMk cId="3674200853" sldId="257"/>
            <ac:spMk id="61" creationId="{E729052B-F607-4948-B26B-4FDBC6264E40}"/>
          </ac:spMkLst>
        </pc:spChg>
        <pc:spChg chg="mod">
          <ac:chgData name="Gabriel Felipe Sabogal Rojas" userId="1a271d49ee2b16d3" providerId="LiveId" clId="{2DEC2C1D-C966-4259-8238-2A07EE00AF06}" dt="2020-11-13T15:02:45.923" v="660" actId="20577"/>
          <ac:spMkLst>
            <pc:docMk/>
            <pc:sldMk cId="3674200853" sldId="257"/>
            <ac:spMk id="63" creationId="{EF4DF0F0-9D18-46E6-99EA-A26B5743D545}"/>
          </ac:spMkLst>
        </pc:spChg>
        <pc:spChg chg="mod">
          <ac:chgData name="Gabriel Felipe Sabogal Rojas" userId="1a271d49ee2b16d3" providerId="LiveId" clId="{2DEC2C1D-C966-4259-8238-2A07EE00AF06}" dt="2020-11-13T15:04:52.807" v="688" actId="14100"/>
          <ac:spMkLst>
            <pc:docMk/>
            <pc:sldMk cId="3674200853" sldId="257"/>
            <ac:spMk id="65" creationId="{AD42A84C-A126-4522-8EDE-228210FB0153}"/>
          </ac:spMkLst>
        </pc:spChg>
        <pc:spChg chg="mod">
          <ac:chgData name="Gabriel Felipe Sabogal Rojas" userId="1a271d49ee2b16d3" providerId="LiveId" clId="{2DEC2C1D-C966-4259-8238-2A07EE00AF06}" dt="2020-11-13T15:03:04.050" v="679" actId="20577"/>
          <ac:spMkLst>
            <pc:docMk/>
            <pc:sldMk cId="3674200853" sldId="257"/>
            <ac:spMk id="69" creationId="{53D312F3-C097-41C2-A48A-3709785F70E5}"/>
          </ac:spMkLst>
        </pc:spChg>
        <pc:spChg chg="mod">
          <ac:chgData name="Gabriel Felipe Sabogal Rojas" userId="1a271d49ee2b16d3" providerId="LiveId" clId="{2DEC2C1D-C966-4259-8238-2A07EE00AF06}" dt="2020-11-13T14:11:51.083" v="569" actId="20577"/>
          <ac:spMkLst>
            <pc:docMk/>
            <pc:sldMk cId="3674200853" sldId="257"/>
            <ac:spMk id="71" creationId="{84C57A6F-605F-47FB-B5B1-AE2512BDFC1E}"/>
          </ac:spMkLst>
        </pc:spChg>
        <pc:spChg chg="mod">
          <ac:chgData name="Gabriel Felipe Sabogal Rojas" userId="1a271d49ee2b16d3" providerId="LiveId" clId="{2DEC2C1D-C966-4259-8238-2A07EE00AF06}" dt="2020-11-13T15:03:06.544" v="682" actId="20577"/>
          <ac:spMkLst>
            <pc:docMk/>
            <pc:sldMk cId="3674200853" sldId="257"/>
            <ac:spMk id="77" creationId="{29A62611-656B-45E7-82C0-4BB5A1C58404}"/>
          </ac:spMkLst>
        </pc:spChg>
        <pc:spChg chg="mod">
          <ac:chgData name="Gabriel Felipe Sabogal Rojas" userId="1a271d49ee2b16d3" providerId="LiveId" clId="{2DEC2C1D-C966-4259-8238-2A07EE00AF06}" dt="2020-11-13T15:02:52.949" v="668" actId="20577"/>
          <ac:spMkLst>
            <pc:docMk/>
            <pc:sldMk cId="3674200853" sldId="257"/>
            <ac:spMk id="79" creationId="{95432EAC-59ED-47BC-91A7-063C5FA18D55}"/>
          </ac:spMkLst>
        </pc:spChg>
        <pc:spChg chg="mod">
          <ac:chgData name="Gabriel Felipe Sabogal Rojas" userId="1a271d49ee2b16d3" providerId="LiveId" clId="{2DEC2C1D-C966-4259-8238-2A07EE00AF06}" dt="2020-11-13T15:03:09.224" v="686" actId="20577"/>
          <ac:spMkLst>
            <pc:docMk/>
            <pc:sldMk cId="3674200853" sldId="257"/>
            <ac:spMk id="83" creationId="{67040624-B868-4CB9-9126-EC7B3877A541}"/>
          </ac:spMkLst>
        </pc:spChg>
        <pc:spChg chg="mod">
          <ac:chgData name="Gabriel Felipe Sabogal Rojas" userId="1a271d49ee2b16d3" providerId="LiveId" clId="{2DEC2C1D-C966-4259-8238-2A07EE00AF06}" dt="2020-11-13T15:31:19.598" v="963" actId="1076"/>
          <ac:spMkLst>
            <pc:docMk/>
            <pc:sldMk cId="3674200853" sldId="257"/>
            <ac:spMk id="84" creationId="{2C735538-C299-464F-B156-113E4C432157}"/>
          </ac:spMkLst>
        </pc:spChg>
        <pc:spChg chg="mod">
          <ac:chgData name="Gabriel Felipe Sabogal Rojas" userId="1a271d49ee2b16d3" providerId="LiveId" clId="{2DEC2C1D-C966-4259-8238-2A07EE00AF06}" dt="2020-11-13T15:32:56.566" v="977" actId="1076"/>
          <ac:spMkLst>
            <pc:docMk/>
            <pc:sldMk cId="3674200853" sldId="257"/>
            <ac:spMk id="85" creationId="{734832A5-8000-4D91-A195-28E362FDDF6E}"/>
          </ac:spMkLst>
        </pc:spChg>
        <pc:spChg chg="mod">
          <ac:chgData name="Gabriel Felipe Sabogal Rojas" userId="1a271d49ee2b16d3" providerId="LiveId" clId="{2DEC2C1D-C966-4259-8238-2A07EE00AF06}" dt="2020-11-13T15:31:19.598" v="963" actId="1076"/>
          <ac:spMkLst>
            <pc:docMk/>
            <pc:sldMk cId="3674200853" sldId="257"/>
            <ac:spMk id="86" creationId="{3725C3A1-D9E1-4110-94AB-C6A4CFA7F8C6}"/>
          </ac:spMkLst>
        </pc:spChg>
        <pc:spChg chg="mod">
          <ac:chgData name="Gabriel Felipe Sabogal Rojas" userId="1a271d49ee2b16d3" providerId="LiveId" clId="{2DEC2C1D-C966-4259-8238-2A07EE00AF06}" dt="2020-11-13T15:32:46.754" v="975" actId="1076"/>
          <ac:spMkLst>
            <pc:docMk/>
            <pc:sldMk cId="3674200853" sldId="257"/>
            <ac:spMk id="87" creationId="{9496D32A-5A7D-4307-9CD8-0B4B91186EA0}"/>
          </ac:spMkLst>
        </pc:spChg>
        <pc:spChg chg="mod">
          <ac:chgData name="Gabriel Felipe Sabogal Rojas" userId="1a271d49ee2b16d3" providerId="LiveId" clId="{2DEC2C1D-C966-4259-8238-2A07EE00AF06}" dt="2020-11-13T15:32:41.480" v="973" actId="1076"/>
          <ac:spMkLst>
            <pc:docMk/>
            <pc:sldMk cId="3674200853" sldId="257"/>
            <ac:spMk id="88" creationId="{B7F9BD77-3F56-4DBA-A4FA-415AD85F6BC4}"/>
          </ac:spMkLst>
        </pc:spChg>
        <pc:spChg chg="mod">
          <ac:chgData name="Gabriel Felipe Sabogal Rojas" userId="1a271d49ee2b16d3" providerId="LiveId" clId="{2DEC2C1D-C966-4259-8238-2A07EE00AF06}" dt="2020-11-13T15:30:19.436" v="954" actId="1076"/>
          <ac:spMkLst>
            <pc:docMk/>
            <pc:sldMk cId="3674200853" sldId="257"/>
            <ac:spMk id="89" creationId="{3582E981-C568-4563-880F-871C55C0B34E}"/>
          </ac:spMkLst>
        </pc:spChg>
        <pc:spChg chg="mod">
          <ac:chgData name="Gabriel Felipe Sabogal Rojas" userId="1a271d49ee2b16d3" providerId="LiveId" clId="{2DEC2C1D-C966-4259-8238-2A07EE00AF06}" dt="2020-11-13T15:32:30.984" v="970" actId="1076"/>
          <ac:spMkLst>
            <pc:docMk/>
            <pc:sldMk cId="3674200853" sldId="257"/>
            <ac:spMk id="90" creationId="{65A9E2B3-382E-498B-A0C4-6AFB208DAF64}"/>
          </ac:spMkLst>
        </pc:spChg>
        <pc:spChg chg="mod">
          <ac:chgData name="Gabriel Felipe Sabogal Rojas" userId="1a271d49ee2b16d3" providerId="LiveId" clId="{2DEC2C1D-C966-4259-8238-2A07EE00AF06}" dt="2020-11-13T15:32:18.112" v="967" actId="1076"/>
          <ac:spMkLst>
            <pc:docMk/>
            <pc:sldMk cId="3674200853" sldId="257"/>
            <ac:spMk id="107" creationId="{AA6D9FAD-D5CE-485E-8836-17E94ABBCD04}"/>
          </ac:spMkLst>
        </pc:spChg>
        <pc:spChg chg="mod">
          <ac:chgData name="Gabriel Felipe Sabogal Rojas" userId="1a271d49ee2b16d3" providerId="LiveId" clId="{2DEC2C1D-C966-4259-8238-2A07EE00AF06}" dt="2020-11-13T15:32:33.661" v="971" actId="1076"/>
          <ac:spMkLst>
            <pc:docMk/>
            <pc:sldMk cId="3674200853" sldId="257"/>
            <ac:spMk id="109" creationId="{DFD21CED-3A5C-47F3-A234-60E56330169F}"/>
          </ac:spMkLst>
        </pc:spChg>
        <pc:spChg chg="add mod">
          <ac:chgData name="Gabriel Felipe Sabogal Rojas" userId="1a271d49ee2b16d3" providerId="LiveId" clId="{2DEC2C1D-C966-4259-8238-2A07EE00AF06}" dt="2020-11-13T15:04:58.271" v="689" actId="1076"/>
          <ac:spMkLst>
            <pc:docMk/>
            <pc:sldMk cId="3674200853" sldId="257"/>
            <ac:spMk id="181" creationId="{78B03776-0151-4EEA-8949-5C6CBD95BD44}"/>
          </ac:spMkLst>
        </pc:spChg>
        <pc:spChg chg="add mod">
          <ac:chgData name="Gabriel Felipe Sabogal Rojas" userId="1a271d49ee2b16d3" providerId="LiveId" clId="{2DEC2C1D-C966-4259-8238-2A07EE00AF06}" dt="2020-11-13T15:02:48.796" v="665" actId="20577"/>
          <ac:spMkLst>
            <pc:docMk/>
            <pc:sldMk cId="3674200853" sldId="257"/>
            <ac:spMk id="183" creationId="{62B7A85A-FEE3-4A65-BFBA-F060E40A04B6}"/>
          </ac:spMkLst>
        </pc:spChg>
        <pc:spChg chg="add mod">
          <ac:chgData name="Gabriel Felipe Sabogal Rojas" userId="1a271d49ee2b16d3" providerId="LiveId" clId="{2DEC2C1D-C966-4259-8238-2A07EE00AF06}" dt="2020-11-26T15:46:41.022" v="1024" actId="20577"/>
          <ac:spMkLst>
            <pc:docMk/>
            <pc:sldMk cId="3674200853" sldId="257"/>
            <ac:spMk id="231" creationId="{D01997EA-3AB6-4BDC-A11D-C4CCB458AF92}"/>
          </ac:spMkLst>
        </pc:spChg>
        <pc:cxnChg chg="mod">
          <ac:chgData name="Gabriel Felipe Sabogal Rojas" userId="1a271d49ee2b16d3" providerId="LiveId" clId="{2DEC2C1D-C966-4259-8238-2A07EE00AF06}" dt="2020-11-13T15:04:52.807" v="688" actId="14100"/>
          <ac:cxnSpMkLst>
            <pc:docMk/>
            <pc:sldMk cId="3674200853" sldId="257"/>
            <ac:cxnSpMk id="3" creationId="{E43D7DE2-B07B-4050-983D-F77137108ED5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37" creationId="{85A34E4A-C2BC-494D-9D1F-B0D98AE80638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40" creationId="{136CF59C-CC8B-4998-9C0D-F30B18B2CBF5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43" creationId="{F524F6EB-98D5-42B2-8438-8E6C74E1B996}"/>
          </ac:cxnSpMkLst>
        </pc:cxnChg>
        <pc:cxnChg chg="mod">
          <ac:chgData name="Gabriel Felipe Sabogal Rojas" userId="1a271d49ee2b16d3" providerId="LiveId" clId="{2DEC2C1D-C966-4259-8238-2A07EE00AF06}" dt="2020-11-13T15:03:31.923" v="687" actId="14100"/>
          <ac:cxnSpMkLst>
            <pc:docMk/>
            <pc:sldMk cId="3674200853" sldId="257"/>
            <ac:cxnSpMk id="46" creationId="{85519051-B247-41BE-9955-76653D63F4CF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48" creationId="{D0DFDC80-1278-4AE0-8194-BA80D727181F}"/>
          </ac:cxnSpMkLst>
        </pc:cxnChg>
        <pc:cxnChg chg="mod">
          <ac:chgData name="Gabriel Felipe Sabogal Rojas" userId="1a271d49ee2b16d3" providerId="LiveId" clId="{2DEC2C1D-C966-4259-8238-2A07EE00AF06}" dt="2020-11-13T15:05:24.714" v="692" actId="14100"/>
          <ac:cxnSpMkLst>
            <pc:docMk/>
            <pc:sldMk cId="3674200853" sldId="257"/>
            <ac:cxnSpMk id="50" creationId="{0625E03B-915C-4604-8EED-9838AE0CE7D6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54" creationId="{C5668648-6056-49FE-8BE8-D3BAB30F210D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56" creationId="{61F64503-3C9F-4935-9A41-9F718CA34223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60" creationId="{D209822C-CA06-4314-861F-EFEDF6DD5598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62" creationId="{BCD6E2B0-91CF-4BD1-B666-477ECFC1472E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66" creationId="{7A71FCA5-EA9E-4622-B4A7-33CE932B6FA9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68" creationId="{8276E7F7-CEB7-46CE-AC68-E4DCF4974D49}"/>
          </ac:cxnSpMkLst>
        </pc:cxnChg>
        <pc:cxnChg chg="mod">
          <ac:chgData name="Gabriel Felipe Sabogal Rojas" userId="1a271d49ee2b16d3" providerId="LiveId" clId="{2DEC2C1D-C966-4259-8238-2A07EE00AF06}" dt="2020-11-13T15:05:02.006" v="690" actId="1076"/>
          <ac:cxnSpMkLst>
            <pc:docMk/>
            <pc:sldMk cId="3674200853" sldId="257"/>
            <ac:cxnSpMk id="72" creationId="{277F60AE-6CCE-4800-A5A4-7E318E0A44AE}"/>
          </ac:cxnSpMkLst>
        </pc:cxnChg>
        <pc:cxnChg chg="mod">
          <ac:chgData name="Gabriel Felipe Sabogal Rojas" userId="1a271d49ee2b16d3" providerId="LiveId" clId="{2DEC2C1D-C966-4259-8238-2A07EE00AF06}" dt="2020-11-13T15:05:06.214" v="691" actId="1076"/>
          <ac:cxnSpMkLst>
            <pc:docMk/>
            <pc:sldMk cId="3674200853" sldId="257"/>
            <ac:cxnSpMk id="74" creationId="{5254893D-C48E-433C-ABE5-45A9B8A40DC8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80" creationId="{B444FB4E-2F74-4FCC-8EBE-DF9A92BF62DB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91" creationId="{A0E76A3E-8845-4819-917B-AC1909679CD9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92" creationId="{61B2151A-0387-4A1F-9B8B-E9255C487580}"/>
          </ac:cxnSpMkLst>
        </pc:cxnChg>
        <pc:cxnChg chg="mod">
          <ac:chgData name="Gabriel Felipe Sabogal Rojas" userId="1a271d49ee2b16d3" providerId="LiveId" clId="{2DEC2C1D-C966-4259-8238-2A07EE00AF06}" dt="2020-11-13T15:32:56.566" v="977" actId="1076"/>
          <ac:cxnSpMkLst>
            <pc:docMk/>
            <pc:sldMk cId="3674200853" sldId="257"/>
            <ac:cxnSpMk id="93" creationId="{6CFC53D2-32AD-4E2D-B678-60693A6C86DC}"/>
          </ac:cxnSpMkLst>
        </pc:cxnChg>
        <pc:cxnChg chg="mod">
          <ac:chgData name="Gabriel Felipe Sabogal Rojas" userId="1a271d49ee2b16d3" providerId="LiveId" clId="{2DEC2C1D-C966-4259-8238-2A07EE00AF06}" dt="2020-11-13T15:32:50.288" v="976" actId="1076"/>
          <ac:cxnSpMkLst>
            <pc:docMk/>
            <pc:sldMk cId="3674200853" sldId="257"/>
            <ac:cxnSpMk id="95" creationId="{0C506CB6-7C15-48DA-A955-69BDB0FB6093}"/>
          </ac:cxnSpMkLst>
        </pc:cxnChg>
        <pc:cxnChg chg="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99" creationId="{FC42CB51-EBDB-4449-AA36-534AAA9B71AD}"/>
          </ac:cxnSpMkLst>
        </pc:cxnChg>
        <pc:cxnChg chg="mod">
          <ac:chgData name="Gabriel Felipe Sabogal Rojas" userId="1a271d49ee2b16d3" providerId="LiveId" clId="{2DEC2C1D-C966-4259-8238-2A07EE00AF06}" dt="2020-11-13T15:30:19.436" v="954" actId="1076"/>
          <ac:cxnSpMkLst>
            <pc:docMk/>
            <pc:sldMk cId="3674200853" sldId="257"/>
            <ac:cxnSpMk id="102" creationId="{B4F57CE4-5FEF-4899-9D9F-ED3EBC49A6AA}"/>
          </ac:cxnSpMkLst>
        </pc:cxnChg>
        <pc:cxnChg chg="mod">
          <ac:chgData name="Gabriel Felipe Sabogal Rojas" userId="1a271d49ee2b16d3" providerId="LiveId" clId="{2DEC2C1D-C966-4259-8238-2A07EE00AF06}" dt="2020-11-13T15:30:19.436" v="954" actId="1076"/>
          <ac:cxnSpMkLst>
            <pc:docMk/>
            <pc:sldMk cId="3674200853" sldId="257"/>
            <ac:cxnSpMk id="111" creationId="{4EE80DB9-943A-4D80-B116-362C0D1AFA97}"/>
          </ac:cxnSpMkLst>
        </pc:cxnChg>
        <pc:cxnChg chg="mod">
          <ac:chgData name="Gabriel Felipe Sabogal Rojas" userId="1a271d49ee2b16d3" providerId="LiveId" clId="{2DEC2C1D-C966-4259-8238-2A07EE00AF06}" dt="2020-11-13T15:30:19.436" v="954" actId="1076"/>
          <ac:cxnSpMkLst>
            <pc:docMk/>
            <pc:sldMk cId="3674200853" sldId="257"/>
            <ac:cxnSpMk id="115" creationId="{9CDD9BCD-63DC-467E-B143-B10B4B071576}"/>
          </ac:cxnSpMkLst>
        </pc:cxnChg>
        <pc:cxnChg chg="mod">
          <ac:chgData name="Gabriel Felipe Sabogal Rojas" userId="1a271d49ee2b16d3" providerId="LiveId" clId="{2DEC2C1D-C966-4259-8238-2A07EE00AF06}" dt="2020-11-13T15:31:56.845" v="965" actId="1076"/>
          <ac:cxnSpMkLst>
            <pc:docMk/>
            <pc:sldMk cId="3674200853" sldId="257"/>
            <ac:cxnSpMk id="120" creationId="{BA638141-8FE0-4133-A35A-D4735B43F4EA}"/>
          </ac:cxnSpMkLst>
        </pc:cxnChg>
        <pc:cxnChg chg="del mod">
          <ac:chgData name="Gabriel Felipe Sabogal Rojas" userId="1a271d49ee2b16d3" providerId="LiveId" clId="{2DEC2C1D-C966-4259-8238-2A07EE00AF06}" dt="2020-11-13T15:27:08.285" v="919" actId="478"/>
          <ac:cxnSpMkLst>
            <pc:docMk/>
            <pc:sldMk cId="3674200853" sldId="257"/>
            <ac:cxnSpMk id="123" creationId="{CBE2A5A1-1DF0-437F-9094-49E8BEAC0B86}"/>
          </ac:cxnSpMkLst>
        </pc:cxnChg>
        <pc:cxnChg chg="mod">
          <ac:chgData name="Gabriel Felipe Sabogal Rojas" userId="1a271d49ee2b16d3" providerId="LiveId" clId="{2DEC2C1D-C966-4259-8238-2A07EE00AF06}" dt="2020-11-13T15:32:18.112" v="967" actId="1076"/>
          <ac:cxnSpMkLst>
            <pc:docMk/>
            <pc:sldMk cId="3674200853" sldId="257"/>
            <ac:cxnSpMk id="126" creationId="{202E2CEA-7095-455D-99FE-B83EDA0976F8}"/>
          </ac:cxnSpMkLst>
        </pc:cxnChg>
        <pc:cxnChg chg="mod">
          <ac:chgData name="Gabriel Felipe Sabogal Rojas" userId="1a271d49ee2b16d3" providerId="LiveId" clId="{2DEC2C1D-C966-4259-8238-2A07EE00AF06}" dt="2020-11-13T15:32:30.984" v="970" actId="1076"/>
          <ac:cxnSpMkLst>
            <pc:docMk/>
            <pc:sldMk cId="3674200853" sldId="257"/>
            <ac:cxnSpMk id="129" creationId="{4D4480B0-3250-4271-A690-6B41F7ADE473}"/>
          </ac:cxnSpMkLst>
        </pc:cxnChg>
        <pc:cxnChg chg="mod">
          <ac:chgData name="Gabriel Felipe Sabogal Rojas" userId="1a271d49ee2b16d3" providerId="LiveId" clId="{2DEC2C1D-C966-4259-8238-2A07EE00AF06}" dt="2020-11-13T15:32:33.661" v="971" actId="1076"/>
          <ac:cxnSpMkLst>
            <pc:docMk/>
            <pc:sldMk cId="3674200853" sldId="257"/>
            <ac:cxnSpMk id="132" creationId="{8CDA4A16-3438-45ED-B794-0FC60C5BEBE8}"/>
          </ac:cxnSpMkLst>
        </pc:cxnChg>
        <pc:cxnChg chg="mod">
          <ac:chgData name="Gabriel Felipe Sabogal Rojas" userId="1a271d49ee2b16d3" providerId="LiveId" clId="{2DEC2C1D-C966-4259-8238-2A07EE00AF06}" dt="2020-11-13T15:32:41.480" v="973" actId="1076"/>
          <ac:cxnSpMkLst>
            <pc:docMk/>
            <pc:sldMk cId="3674200853" sldId="257"/>
            <ac:cxnSpMk id="135" creationId="{656F3F3B-D36C-44C0-8888-8736FB1507BB}"/>
          </ac:cxnSpMkLst>
        </pc:cxnChg>
        <pc:cxnChg chg="mod">
          <ac:chgData name="Gabriel Felipe Sabogal Rojas" userId="1a271d49ee2b16d3" providerId="LiveId" clId="{2DEC2C1D-C966-4259-8238-2A07EE00AF06}" dt="2020-11-13T15:32:46.754" v="975" actId="1076"/>
          <ac:cxnSpMkLst>
            <pc:docMk/>
            <pc:sldMk cId="3674200853" sldId="257"/>
            <ac:cxnSpMk id="139" creationId="{FF5D36D8-EB77-4187-95D2-22FF8FE420D9}"/>
          </ac:cxnSpMkLst>
        </pc:cxnChg>
        <pc:cxnChg chg="del mod">
          <ac:chgData name="Gabriel Felipe Sabogal Rojas" userId="1a271d49ee2b16d3" providerId="LiveId" clId="{2DEC2C1D-C966-4259-8238-2A07EE00AF06}" dt="2020-11-13T15:10:30.275" v="742" actId="478"/>
          <ac:cxnSpMkLst>
            <pc:docMk/>
            <pc:sldMk cId="3674200853" sldId="257"/>
            <ac:cxnSpMk id="144" creationId="{27541CA2-F293-4610-B3AA-DAAA8A6448A2}"/>
          </ac:cxnSpMkLst>
        </pc:cxnChg>
        <pc:cxnChg chg="del mod">
          <ac:chgData name="Gabriel Felipe Sabogal Rojas" userId="1a271d49ee2b16d3" providerId="LiveId" clId="{2DEC2C1D-C966-4259-8238-2A07EE00AF06}" dt="2020-11-13T15:10:29.268" v="741" actId="478"/>
          <ac:cxnSpMkLst>
            <pc:docMk/>
            <pc:sldMk cId="3674200853" sldId="257"/>
            <ac:cxnSpMk id="148" creationId="{5B8EF202-E4E6-4C7C-B04A-2ED32D735AF7}"/>
          </ac:cxnSpMkLst>
        </pc:cxnChg>
        <pc:cxnChg chg="del mod">
          <ac:chgData name="Gabriel Felipe Sabogal Rojas" userId="1a271d49ee2b16d3" providerId="LiveId" clId="{2DEC2C1D-C966-4259-8238-2A07EE00AF06}" dt="2020-11-13T15:10:31.396" v="743" actId="478"/>
          <ac:cxnSpMkLst>
            <pc:docMk/>
            <pc:sldMk cId="3674200853" sldId="257"/>
            <ac:cxnSpMk id="153" creationId="{1B75856E-B4AD-47F6-854A-90921FE9F63D}"/>
          </ac:cxnSpMkLst>
        </pc:cxnChg>
        <pc:cxnChg chg="del mod">
          <ac:chgData name="Gabriel Felipe Sabogal Rojas" userId="1a271d49ee2b16d3" providerId="LiveId" clId="{2DEC2C1D-C966-4259-8238-2A07EE00AF06}" dt="2020-11-13T15:10:32.448" v="744" actId="478"/>
          <ac:cxnSpMkLst>
            <pc:docMk/>
            <pc:sldMk cId="3674200853" sldId="257"/>
            <ac:cxnSpMk id="156" creationId="{6E878855-9879-4C1B-BAB3-C7357294F590}"/>
          </ac:cxnSpMkLst>
        </pc:cxnChg>
        <pc:cxnChg chg="add mod">
          <ac:chgData name="Gabriel Felipe Sabogal Rojas" userId="1a271d49ee2b16d3" providerId="LiveId" clId="{2DEC2C1D-C966-4259-8238-2A07EE00AF06}" dt="2020-11-13T14:59:41.568" v="644" actId="692"/>
          <ac:cxnSpMkLst>
            <pc:docMk/>
            <pc:sldMk cId="3674200853" sldId="257"/>
            <ac:cxnSpMk id="184" creationId="{DF6C7C7D-FEAB-483F-B4E2-B698A666A3F4}"/>
          </ac:cxnSpMkLst>
        </pc:cxnChg>
        <pc:cxnChg chg="add mod">
          <ac:chgData name="Gabriel Felipe Sabogal Rojas" userId="1a271d49ee2b16d3" providerId="LiveId" clId="{2DEC2C1D-C966-4259-8238-2A07EE00AF06}" dt="2020-11-13T15:04:58.271" v="689" actId="1076"/>
          <ac:cxnSpMkLst>
            <pc:docMk/>
            <pc:sldMk cId="3674200853" sldId="257"/>
            <ac:cxnSpMk id="187" creationId="{9A75A0F6-4714-4E67-AFA8-4EE2078BD65B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198" creationId="{D9C95C24-30E0-42CA-9849-B2E6FA82BBEA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199" creationId="{24782C96-C954-4821-9BDB-69096D159793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0" creationId="{5D8E935D-51AF-4E1E-BC80-60FFF14C4BFA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1" creationId="{0DA489F9-241B-437F-B3EC-08EBDE90864A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2" creationId="{06F6B7AA-A142-43A1-AE5C-18B837E9080E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3" creationId="{046876A7-4EA5-4DE1-A59E-F8B09536B9E1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4" creationId="{38F66ACC-0470-438E-B655-13E01D46E5EC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5" creationId="{17031598-DD71-4416-B901-E554942B6D54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6" creationId="{79D57AA9-E2D9-4603-A894-69CC13DBEE0E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7" creationId="{ADC0E8FB-A76B-433F-8378-994248338ADF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8" creationId="{DAF3278F-7574-40EA-862B-6187683A07CD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09" creationId="{9CA85A24-AF36-4E16-8A4E-39AC68B03552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10" creationId="{47985AC5-FE09-4CC0-9ED1-3562DDB03751}"/>
          </ac:cxnSpMkLst>
        </pc:cxnChg>
        <pc:cxnChg chg="add mod">
          <ac:chgData name="Gabriel Felipe Sabogal Rojas" userId="1a271d49ee2b16d3" providerId="LiveId" clId="{2DEC2C1D-C966-4259-8238-2A07EE00AF06}" dt="2020-11-13T14:58:52.950" v="640" actId="571"/>
          <ac:cxnSpMkLst>
            <pc:docMk/>
            <pc:sldMk cId="3674200853" sldId="257"/>
            <ac:cxnSpMk id="211" creationId="{DF2A5A50-A857-4953-9D6D-611D446A925B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2" creationId="{55F078B9-BBD3-4247-9F05-67D846D2B53C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3" creationId="{F770E0D2-7C64-469D-B775-A0E2FFFB04DE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4" creationId="{F01EA5CB-5523-4026-89AA-FC11B6FCE3B2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5" creationId="{47BA82A6-E4D8-4946-9582-AB4966E71676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6" creationId="{F7861FA3-534C-482F-AC5B-C62454908883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7" creationId="{EDA13EA2-4F28-4FEB-B73B-62A9363F6D51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8" creationId="{2CAE69C4-BBF2-456A-8D82-E38BF356091C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19" creationId="{13697999-7B4F-4846-9B9C-E0EADA59A116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20" creationId="{337AB33B-6AFA-4845-978C-AF61DA6AD99D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21" creationId="{9B47C93D-52BC-45A1-8866-91CF695A4584}"/>
          </ac:cxnSpMkLst>
        </pc:cxnChg>
        <pc:cxnChg chg="add mod">
          <ac:chgData name="Gabriel Felipe Sabogal Rojas" userId="1a271d49ee2b16d3" providerId="LiveId" clId="{2DEC2C1D-C966-4259-8238-2A07EE00AF06}" dt="2020-11-13T14:59:19.908" v="643" actId="571"/>
          <ac:cxnSpMkLst>
            <pc:docMk/>
            <pc:sldMk cId="3674200853" sldId="257"/>
            <ac:cxnSpMk id="222" creationId="{EB76EC55-9354-47A6-A485-E2BB67AC526C}"/>
          </ac:cxnSpMkLst>
        </pc:cxnChg>
        <pc:cxnChg chg="add mod">
          <ac:chgData name="Gabriel Felipe Sabogal Rojas" userId="1a271d49ee2b16d3" providerId="LiveId" clId="{2DEC2C1D-C966-4259-8238-2A07EE00AF06}" dt="2020-11-13T15:33:03.416" v="978" actId="14100"/>
          <ac:cxnSpMkLst>
            <pc:docMk/>
            <pc:sldMk cId="3674200853" sldId="257"/>
            <ac:cxnSpMk id="239" creationId="{26DD31B9-CEF4-4AA3-AD0E-5467D825123F}"/>
          </ac:cxnSpMkLst>
        </pc:cxnChg>
        <pc:cxnChg chg="add mod">
          <ac:chgData name="Gabriel Felipe Sabogal Rojas" userId="1a271d49ee2b16d3" providerId="LiveId" clId="{2DEC2C1D-C966-4259-8238-2A07EE00AF06}" dt="2020-11-13T15:31:56.845" v="965" actId="1076"/>
          <ac:cxnSpMkLst>
            <pc:docMk/>
            <pc:sldMk cId="3674200853" sldId="257"/>
            <ac:cxnSpMk id="245" creationId="{884B7033-CD9B-4A7A-ADD9-B2D0DC0166B0}"/>
          </ac:cxnSpMkLst>
        </pc:cxnChg>
        <pc:cxnChg chg="add mod">
          <ac:chgData name="Gabriel Felipe Sabogal Rojas" userId="1a271d49ee2b16d3" providerId="LiveId" clId="{2DEC2C1D-C966-4259-8238-2A07EE00AF06}" dt="2020-11-13T15:31:19.598" v="963" actId="1076"/>
          <ac:cxnSpMkLst>
            <pc:docMk/>
            <pc:sldMk cId="3674200853" sldId="257"/>
            <ac:cxnSpMk id="248" creationId="{53D39785-F704-4C15-A345-ECB931F18F99}"/>
          </ac:cxnSpMkLst>
        </pc:cxnChg>
        <pc:cxnChg chg="add mod">
          <ac:chgData name="Gabriel Felipe Sabogal Rojas" userId="1a271d49ee2b16d3" providerId="LiveId" clId="{2DEC2C1D-C966-4259-8238-2A07EE00AF06}" dt="2020-11-13T15:31:19.598" v="963" actId="1076"/>
          <ac:cxnSpMkLst>
            <pc:docMk/>
            <pc:sldMk cId="3674200853" sldId="257"/>
            <ac:cxnSpMk id="251" creationId="{3C3952D8-A284-438A-9707-4A8E53FF760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41" y="1571308"/>
            <a:ext cx="16199644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5042853"/>
            <a:ext cx="16199644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34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41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0" y="511175"/>
            <a:ext cx="4657398" cy="81365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7" y="511175"/>
            <a:ext cx="13702199" cy="813657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766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2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8" y="2393634"/>
            <a:ext cx="1862959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8" y="6425249"/>
            <a:ext cx="1862959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058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2555875"/>
            <a:ext cx="9179798" cy="60918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2555875"/>
            <a:ext cx="9179798" cy="60918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801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511176"/>
            <a:ext cx="18629590" cy="18557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2353628"/>
            <a:ext cx="9137611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3507105"/>
            <a:ext cx="9137611" cy="515842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2353628"/>
            <a:ext cx="9182611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3507105"/>
            <a:ext cx="9182611" cy="515842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436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33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35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640080"/>
            <a:ext cx="6966408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1382396"/>
            <a:ext cx="1093476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2880360"/>
            <a:ext cx="6966408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79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640080"/>
            <a:ext cx="6966408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1382396"/>
            <a:ext cx="1093476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2880360"/>
            <a:ext cx="6966408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162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511176"/>
            <a:ext cx="1862959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2555875"/>
            <a:ext cx="1862959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8898891"/>
            <a:ext cx="485989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8898891"/>
            <a:ext cx="7289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8898891"/>
            <a:ext cx="485989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503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3F73E498-A803-4CE6-B260-73EA66599AE6}"/>
              </a:ext>
            </a:extLst>
          </p:cNvPr>
          <p:cNvSpPr txBox="1"/>
          <p:nvPr/>
        </p:nvSpPr>
        <p:spPr>
          <a:xfrm>
            <a:off x="1582132" y="4749161"/>
            <a:ext cx="1885998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El modelo actual de gestión de Residuos Construcción de Demolición -RCD- no responde a las dinámicas de generación de este tipo de residuos en la ciudad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EF36654-F61C-446F-8414-D10778E67084}"/>
              </a:ext>
            </a:extLst>
          </p:cNvPr>
          <p:cNvSpPr txBox="1"/>
          <p:nvPr/>
        </p:nvSpPr>
        <p:spPr>
          <a:xfrm>
            <a:off x="2317464" y="3168150"/>
            <a:ext cx="1520779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Alto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nivel de entrega de los RCD a personas que no están autorizadas para la gestión de los mismos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19FA9AD-3A3F-4D12-A250-F7631A671AB0}"/>
              </a:ext>
            </a:extLst>
          </p:cNvPr>
          <p:cNvSpPr txBox="1"/>
          <p:nvPr/>
        </p:nvSpPr>
        <p:spPr>
          <a:xfrm>
            <a:off x="6625699" y="3500581"/>
            <a:ext cx="1398707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Altos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índices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de mezcla de RCD con otro residuos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A3B9067-F325-4201-A7FF-3574EFA5CF1C}"/>
              </a:ext>
            </a:extLst>
          </p:cNvPr>
          <p:cNvSpPr txBox="1"/>
          <p:nvPr/>
        </p:nvSpPr>
        <p:spPr>
          <a:xfrm>
            <a:off x="6419358" y="5919159"/>
            <a:ext cx="1328040" cy="1170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Bajo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interés de la ciudadanía en general acerca de la importancia de una gestión adecuada de los RCD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9F93962-EA50-4104-98EF-E406D1F4664C}"/>
              </a:ext>
            </a:extLst>
          </p:cNvPr>
          <p:cNvSpPr txBox="1"/>
          <p:nvPr/>
        </p:nvSpPr>
        <p:spPr>
          <a:xfrm>
            <a:off x="2615356" y="5919161"/>
            <a:ext cx="1570299" cy="862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Bajo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conocimiento y aplicación de normas y lineamientos técnicos para la adecuada gestión de RCD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0CB0611-7260-4B48-AFAE-4A09F73E4D78}"/>
              </a:ext>
            </a:extLst>
          </p:cNvPr>
          <p:cNvSpPr txBox="1"/>
          <p:nvPr/>
        </p:nvSpPr>
        <p:spPr>
          <a:xfrm>
            <a:off x="18630506" y="2419760"/>
            <a:ext cx="13576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Bajo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nivel de aprovechamiento de RCD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07C94E8-AD1B-4645-914B-9478DF0F2ACC}"/>
              </a:ext>
            </a:extLst>
          </p:cNvPr>
          <p:cNvSpPr txBox="1"/>
          <p:nvPr/>
        </p:nvSpPr>
        <p:spPr>
          <a:xfrm>
            <a:off x="5203627" y="5919160"/>
            <a:ext cx="998753" cy="10164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Grandes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volúmenes de residuos de este tipo que se generan en la ciudad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A571DB6-D7FE-44BE-BDC9-30A7DEEF31E3}"/>
              </a:ext>
            </a:extLst>
          </p:cNvPr>
          <p:cNvSpPr txBox="1"/>
          <p:nvPr/>
        </p:nvSpPr>
        <p:spPr>
          <a:xfrm>
            <a:off x="5203626" y="7312488"/>
            <a:ext cx="998753" cy="862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3.1. Bajo índice de separación en la fuente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BA961088-F5C8-499C-84BF-66B5E9D4E719}"/>
              </a:ext>
            </a:extLst>
          </p:cNvPr>
          <p:cNvSpPr txBox="1"/>
          <p:nvPr/>
        </p:nvSpPr>
        <p:spPr>
          <a:xfrm>
            <a:off x="8126014" y="7146063"/>
            <a:ext cx="1485940" cy="1170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Desarticulación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de los actores que participan directa o indirectamente en la cadena de valor de la construcción para el manejo de RCD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FB6801C-6213-4CB5-85CE-6E37D87CAE09}"/>
              </a:ext>
            </a:extLst>
          </p:cNvPr>
          <p:cNvSpPr txBox="1"/>
          <p:nvPr/>
        </p:nvSpPr>
        <p:spPr>
          <a:xfrm>
            <a:off x="3434424" y="7158471"/>
            <a:ext cx="1485941" cy="14784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2.2. Insuficiente información técnica para materializar las estrategias de aprovechamiento de RCD, dando cumplimiento a los estándares y normas locales (NSR10 )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77983538-D0B1-4218-8152-02A60EF01F40}"/>
              </a:ext>
            </a:extLst>
          </p:cNvPr>
          <p:cNvSpPr txBox="1"/>
          <p:nvPr/>
        </p:nvSpPr>
        <p:spPr>
          <a:xfrm>
            <a:off x="1927532" y="7151257"/>
            <a:ext cx="1328040" cy="862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2.1. Débil unificación de criterios y lineamientos para la gestión RCD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B7394238-0D71-4CEE-8AD2-92C4DC47906A}"/>
              </a:ext>
            </a:extLst>
          </p:cNvPr>
          <p:cNvSpPr txBox="1"/>
          <p:nvPr/>
        </p:nvSpPr>
        <p:spPr>
          <a:xfrm>
            <a:off x="8228169" y="5931256"/>
            <a:ext cx="1279015" cy="862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Baja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oferta institucional articulada para la gestión integral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CEFB19B9-55AF-4CC5-A31D-64BEE0E55333}"/>
              </a:ext>
            </a:extLst>
          </p:cNvPr>
          <p:cNvSpPr txBox="1"/>
          <p:nvPr/>
        </p:nvSpPr>
        <p:spPr>
          <a:xfrm>
            <a:off x="8485812" y="3348244"/>
            <a:ext cx="176531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Deficientes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mecanismos de control y monitoreo por parte entidades gubernamentales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BA3E2BD2-DC40-4971-A624-6841D11F7429}"/>
              </a:ext>
            </a:extLst>
          </p:cNvPr>
          <p:cNvSpPr txBox="1"/>
          <p:nvPr/>
        </p:nvSpPr>
        <p:spPr>
          <a:xfrm>
            <a:off x="10035695" y="7158471"/>
            <a:ext cx="1485941" cy="7083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Baja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claridad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en las responsabilidades institucionales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frente a la gestión de RCD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F6E334F-1C27-4040-A890-D6DFECD3A661}"/>
              </a:ext>
            </a:extLst>
          </p:cNvPr>
          <p:cNvSpPr txBox="1"/>
          <p:nvPr/>
        </p:nvSpPr>
        <p:spPr>
          <a:xfrm>
            <a:off x="11900251" y="5917350"/>
            <a:ext cx="1824652" cy="8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Baja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claridad de funciones y definición del rol de los actores de la cadena de valor frente al manejo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E729052B-F607-4948-B26B-4FDBC6264E40}"/>
              </a:ext>
            </a:extLst>
          </p:cNvPr>
          <p:cNvSpPr txBox="1"/>
          <p:nvPr/>
        </p:nvSpPr>
        <p:spPr>
          <a:xfrm>
            <a:off x="10035695" y="5943536"/>
            <a:ext cx="1491679" cy="8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Debilidad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a nivel institucional de la capacidad de respuesta frente a la gestión de RCD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EF4DF0F0-9D18-46E6-99EA-A26B5743D545}"/>
              </a:ext>
            </a:extLst>
          </p:cNvPr>
          <p:cNvSpPr txBox="1"/>
          <p:nvPr/>
        </p:nvSpPr>
        <p:spPr>
          <a:xfrm>
            <a:off x="13932643" y="5917350"/>
            <a:ext cx="1309892" cy="14784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Incompatibilidad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de los usos del suelo definidos en los instrumentos de planeación para viabilizar proyectos de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AD42A84C-A126-4522-8EDE-228210FB0153}"/>
              </a:ext>
            </a:extLst>
          </p:cNvPr>
          <p:cNvSpPr txBox="1"/>
          <p:nvPr/>
        </p:nvSpPr>
        <p:spPr>
          <a:xfrm>
            <a:off x="632871" y="5919161"/>
            <a:ext cx="1570299" cy="10164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Bajos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incentivos y </a:t>
            </a:r>
          </a:p>
          <a:p>
            <a:pPr algn="ctr"/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 oportunidades para la formalización y permanencia en el mercado de actores informales.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53D312F3-C097-41C2-A48A-3709785F70E5}"/>
              </a:ext>
            </a:extLst>
          </p:cNvPr>
          <p:cNvSpPr txBox="1"/>
          <p:nvPr/>
        </p:nvSpPr>
        <p:spPr>
          <a:xfrm>
            <a:off x="16860842" y="5919159"/>
            <a:ext cx="1309892" cy="1324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Ausencia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de certificación de competencias a constructores frente a la presentación y separación en la fuente de RCD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84C57A6F-605F-47FB-B5B1-AE2512BDFC1E}"/>
              </a:ext>
            </a:extLst>
          </p:cNvPr>
          <p:cNvSpPr txBox="1"/>
          <p:nvPr/>
        </p:nvSpPr>
        <p:spPr>
          <a:xfrm>
            <a:off x="6419358" y="7440303"/>
            <a:ext cx="1328040" cy="7083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4.1. Ausencia de incentivos para el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29A62611-656B-45E7-82C0-4BB5A1C58404}"/>
              </a:ext>
            </a:extLst>
          </p:cNvPr>
          <p:cNvSpPr txBox="1"/>
          <p:nvPr/>
        </p:nvSpPr>
        <p:spPr>
          <a:xfrm>
            <a:off x="18310621" y="5919159"/>
            <a:ext cx="1309892" cy="11704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Barreras </a:t>
            </a:r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tributarias, comerciales y técnicas para el uso de materiales provenientes del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95432EAC-59ED-47BC-91A7-063C5FA18D55}"/>
              </a:ext>
            </a:extLst>
          </p:cNvPr>
          <p:cNvSpPr txBox="1"/>
          <p:nvPr/>
        </p:nvSpPr>
        <p:spPr>
          <a:xfrm>
            <a:off x="15382423" y="5919158"/>
            <a:ext cx="1338533" cy="10164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Barreras </a:t>
            </a:r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tributarias, comerciales y técnicas para la actividad de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67040624-B868-4CB9-9126-EC7B3877A541}"/>
              </a:ext>
            </a:extLst>
          </p:cNvPr>
          <p:cNvSpPr txBox="1"/>
          <p:nvPr/>
        </p:nvSpPr>
        <p:spPr>
          <a:xfrm>
            <a:off x="19760402" y="5921154"/>
            <a:ext cx="1309892" cy="7083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Ausencia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de alternativas para la gestión de RCD domiciliarios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2C735538-C299-464F-B156-113E4C432157}"/>
              </a:ext>
            </a:extLst>
          </p:cNvPr>
          <p:cNvSpPr txBox="1"/>
          <p:nvPr/>
        </p:nvSpPr>
        <p:spPr>
          <a:xfrm>
            <a:off x="7245637" y="2228083"/>
            <a:ext cx="232380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tasa de generación de puntos críticos y residuos mixtos en espacio público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734832A5-8000-4D91-A195-28E362FDDF6E}"/>
              </a:ext>
            </a:extLst>
          </p:cNvPr>
          <p:cNvSpPr txBox="1"/>
          <p:nvPr/>
        </p:nvSpPr>
        <p:spPr>
          <a:xfrm>
            <a:off x="16818752" y="2337959"/>
            <a:ext cx="1491869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Aumento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en el ingreso de residuos al sitio de disposición final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3725C3A1-D9E1-4110-94AB-C6A4CFA7F8C6}"/>
              </a:ext>
            </a:extLst>
          </p:cNvPr>
          <p:cNvSpPr txBox="1"/>
          <p:nvPr/>
        </p:nvSpPr>
        <p:spPr>
          <a:xfrm>
            <a:off x="7250058" y="1434120"/>
            <a:ext cx="231938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Aumento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en el impacto negativo hacia el espacio público de la ciudad 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9496D32A-5A7D-4307-9CD8-0B4B91186EA0}"/>
              </a:ext>
            </a:extLst>
          </p:cNvPr>
          <p:cNvSpPr txBox="1"/>
          <p:nvPr/>
        </p:nvSpPr>
        <p:spPr>
          <a:xfrm>
            <a:off x="18596444" y="3355207"/>
            <a:ext cx="142575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Alto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nivel de disposición final de RCD con potencial de aprovechamiento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B7F9BD77-3F56-4DBA-A4FA-415AD85F6BC4}"/>
              </a:ext>
            </a:extLst>
          </p:cNvPr>
          <p:cNvSpPr txBox="1"/>
          <p:nvPr/>
        </p:nvSpPr>
        <p:spPr>
          <a:xfrm>
            <a:off x="16818752" y="3343712"/>
            <a:ext cx="149186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Baja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oferta de espacios para la gestión integral de los RCD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3582E981-C568-4563-880F-871C55C0B34E}"/>
              </a:ext>
            </a:extLst>
          </p:cNvPr>
          <p:cNvSpPr txBox="1"/>
          <p:nvPr/>
        </p:nvSpPr>
        <p:spPr>
          <a:xfrm>
            <a:off x="4500930" y="3194798"/>
            <a:ext cx="1675701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Aumento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de la insatisfacción </a:t>
            </a:r>
          </a:p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 ciudadana hacia prestación del servicio de  aseo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65A9E2B3-382E-498B-A0C4-6AFB208DAF64}"/>
              </a:ext>
            </a:extLst>
          </p:cNvPr>
          <p:cNvSpPr txBox="1"/>
          <p:nvPr/>
        </p:nvSpPr>
        <p:spPr>
          <a:xfrm>
            <a:off x="12812577" y="3199734"/>
            <a:ext cx="1784071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Dependencia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de materias primas no renovables para producir materiales y  agregados para la construcción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AA6D9FAD-D5CE-485E-8836-17E94ABBCD04}"/>
              </a:ext>
            </a:extLst>
          </p:cNvPr>
          <p:cNvSpPr txBox="1"/>
          <p:nvPr/>
        </p:nvSpPr>
        <p:spPr>
          <a:xfrm>
            <a:off x="10712530" y="3045845"/>
            <a:ext cx="171179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Ausencia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de garantías legales, comerciales y tributarias que permitan la permanencia de los transformadores de RCD en el oficio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DFD21CED-3A5C-47F3-A234-60E56330169F}"/>
              </a:ext>
            </a:extLst>
          </p:cNvPr>
          <p:cNvSpPr txBox="1"/>
          <p:nvPr/>
        </p:nvSpPr>
        <p:spPr>
          <a:xfrm>
            <a:off x="15006998" y="3191869"/>
            <a:ext cx="149186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Reducido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portafolio de proyectos y materiales para aprovechamiento de RCD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E43D7DE2-B07B-4050-983D-F77137108ED5}"/>
              </a:ext>
            </a:extLst>
          </p:cNvPr>
          <p:cNvCxnSpPr>
            <a:cxnSpLocks/>
            <a:stCxn id="65" idx="0"/>
            <a:endCxn id="11" idx="2"/>
          </p:cNvCxnSpPr>
          <p:nvPr/>
        </p:nvCxnSpPr>
        <p:spPr>
          <a:xfrm rot="5400000" flipH="1" flipV="1">
            <a:off x="5753183" y="660221"/>
            <a:ext cx="923779" cy="9594102"/>
          </a:xfrm>
          <a:prstGeom prst="bentConnector3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: angular 36">
            <a:extLst>
              <a:ext uri="{FF2B5EF4-FFF2-40B4-BE49-F238E27FC236}">
                <a16:creationId xmlns:a16="http://schemas.microsoft.com/office/drawing/2014/main" id="{85A34E4A-C2BC-494D-9D1F-B0D98AE80638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rot="5400000" flipH="1" flipV="1">
            <a:off x="6744425" y="1651464"/>
            <a:ext cx="923779" cy="7611617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angular 39">
            <a:extLst>
              <a:ext uri="{FF2B5EF4-FFF2-40B4-BE49-F238E27FC236}">
                <a16:creationId xmlns:a16="http://schemas.microsoft.com/office/drawing/2014/main" id="{136CF59C-CC8B-4998-9C0D-F30B18B2CBF5}"/>
              </a:ext>
            </a:extLst>
          </p:cNvPr>
          <p:cNvCxnSpPr>
            <a:cxnSpLocks/>
            <a:stCxn id="25" idx="0"/>
            <a:endCxn id="11" idx="2"/>
          </p:cNvCxnSpPr>
          <p:nvPr/>
        </p:nvCxnSpPr>
        <p:spPr>
          <a:xfrm rot="5400000" flipH="1" flipV="1">
            <a:off x="7895674" y="2802712"/>
            <a:ext cx="923778" cy="5309119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: angular 42">
            <a:extLst>
              <a:ext uri="{FF2B5EF4-FFF2-40B4-BE49-F238E27FC236}">
                <a16:creationId xmlns:a16="http://schemas.microsoft.com/office/drawing/2014/main" id="{F524F6EB-98D5-42B2-8438-8E6C74E1B996}"/>
              </a:ext>
            </a:extLst>
          </p:cNvPr>
          <p:cNvCxnSpPr>
            <a:cxnSpLocks/>
            <a:stCxn id="19" idx="0"/>
            <a:endCxn id="11" idx="2"/>
          </p:cNvCxnSpPr>
          <p:nvPr/>
        </p:nvCxnSpPr>
        <p:spPr>
          <a:xfrm rot="5400000" flipH="1" flipV="1">
            <a:off x="8585862" y="3492899"/>
            <a:ext cx="923777" cy="3928745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: angular 45">
            <a:extLst>
              <a:ext uri="{FF2B5EF4-FFF2-40B4-BE49-F238E27FC236}">
                <a16:creationId xmlns:a16="http://schemas.microsoft.com/office/drawing/2014/main" id="{85519051-B247-41BE-9955-76653D63F4CF}"/>
              </a:ext>
            </a:extLst>
          </p:cNvPr>
          <p:cNvCxnSpPr>
            <a:cxnSpLocks/>
            <a:stCxn id="51" idx="0"/>
            <a:endCxn id="11" idx="2"/>
          </p:cNvCxnSpPr>
          <p:nvPr/>
        </p:nvCxnSpPr>
        <p:spPr>
          <a:xfrm rot="5400000" flipH="1" flipV="1">
            <a:off x="9471963" y="4391096"/>
            <a:ext cx="935874" cy="2144446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: angular 49">
            <a:extLst>
              <a:ext uri="{FF2B5EF4-FFF2-40B4-BE49-F238E27FC236}">
                <a16:creationId xmlns:a16="http://schemas.microsoft.com/office/drawing/2014/main" id="{0625E03B-915C-4604-8EED-9838AE0CE7D6}"/>
              </a:ext>
            </a:extLst>
          </p:cNvPr>
          <p:cNvCxnSpPr>
            <a:cxnSpLocks/>
            <a:stCxn id="61" idx="0"/>
            <a:endCxn id="11" idx="2"/>
          </p:cNvCxnSpPr>
          <p:nvPr/>
        </p:nvCxnSpPr>
        <p:spPr>
          <a:xfrm rot="5400000" flipH="1" flipV="1">
            <a:off x="10422752" y="5354165"/>
            <a:ext cx="948154" cy="230588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: angular 53">
            <a:extLst>
              <a:ext uri="{FF2B5EF4-FFF2-40B4-BE49-F238E27FC236}">
                <a16:creationId xmlns:a16="http://schemas.microsoft.com/office/drawing/2014/main" id="{C5668648-6056-49FE-8BE8-D3BAB30F210D}"/>
              </a:ext>
            </a:extLst>
          </p:cNvPr>
          <p:cNvCxnSpPr>
            <a:cxnSpLocks/>
            <a:stCxn id="59" idx="0"/>
            <a:endCxn id="11" idx="2"/>
          </p:cNvCxnSpPr>
          <p:nvPr/>
        </p:nvCxnSpPr>
        <p:spPr>
          <a:xfrm rot="16200000" flipV="1">
            <a:off x="11451366" y="4556139"/>
            <a:ext cx="921968" cy="180045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61F64503-3C9F-4935-9A41-9F718CA34223}"/>
              </a:ext>
            </a:extLst>
          </p:cNvPr>
          <p:cNvCxnSpPr>
            <a:cxnSpLocks/>
            <a:stCxn id="63" idx="0"/>
            <a:endCxn id="11" idx="2"/>
          </p:cNvCxnSpPr>
          <p:nvPr/>
        </p:nvCxnSpPr>
        <p:spPr>
          <a:xfrm rot="16200000" flipV="1">
            <a:off x="12338872" y="3668633"/>
            <a:ext cx="921968" cy="3575466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D209822C-CA06-4314-861F-EFEDF6DD5598}"/>
              </a:ext>
            </a:extLst>
          </p:cNvPr>
          <p:cNvCxnSpPr>
            <a:cxnSpLocks/>
            <a:stCxn id="79" idx="0"/>
            <a:endCxn id="11" idx="2"/>
          </p:cNvCxnSpPr>
          <p:nvPr/>
        </p:nvCxnSpPr>
        <p:spPr>
          <a:xfrm rot="16200000" flipV="1">
            <a:off x="13070019" y="2937486"/>
            <a:ext cx="923776" cy="5039567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: angular 61">
            <a:extLst>
              <a:ext uri="{FF2B5EF4-FFF2-40B4-BE49-F238E27FC236}">
                <a16:creationId xmlns:a16="http://schemas.microsoft.com/office/drawing/2014/main" id="{BCD6E2B0-91CF-4BD1-B666-477ECFC1472E}"/>
              </a:ext>
            </a:extLst>
          </p:cNvPr>
          <p:cNvCxnSpPr>
            <a:cxnSpLocks/>
            <a:stCxn id="69" idx="0"/>
            <a:endCxn id="11" idx="2"/>
          </p:cNvCxnSpPr>
          <p:nvPr/>
        </p:nvCxnSpPr>
        <p:spPr>
          <a:xfrm rot="16200000" flipV="1">
            <a:off x="13802068" y="2205438"/>
            <a:ext cx="923777" cy="6503665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: angular 65">
            <a:extLst>
              <a:ext uri="{FF2B5EF4-FFF2-40B4-BE49-F238E27FC236}">
                <a16:creationId xmlns:a16="http://schemas.microsoft.com/office/drawing/2014/main" id="{7A71FCA5-EA9E-4622-B4A7-33CE932B6FA9}"/>
              </a:ext>
            </a:extLst>
          </p:cNvPr>
          <p:cNvCxnSpPr>
            <a:cxnSpLocks/>
            <a:stCxn id="77" idx="0"/>
            <a:endCxn id="11" idx="2"/>
          </p:cNvCxnSpPr>
          <p:nvPr/>
        </p:nvCxnSpPr>
        <p:spPr>
          <a:xfrm rot="16200000" flipV="1">
            <a:off x="14526957" y="1480549"/>
            <a:ext cx="923777" cy="795344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: angular 67">
            <a:extLst>
              <a:ext uri="{FF2B5EF4-FFF2-40B4-BE49-F238E27FC236}">
                <a16:creationId xmlns:a16="http://schemas.microsoft.com/office/drawing/2014/main" id="{8276E7F7-CEB7-46CE-AC68-E4DCF4974D49}"/>
              </a:ext>
            </a:extLst>
          </p:cNvPr>
          <p:cNvCxnSpPr>
            <a:cxnSpLocks/>
            <a:stCxn id="83" idx="0"/>
            <a:endCxn id="11" idx="2"/>
          </p:cNvCxnSpPr>
          <p:nvPr/>
        </p:nvCxnSpPr>
        <p:spPr>
          <a:xfrm rot="16200000" flipV="1">
            <a:off x="15250850" y="756655"/>
            <a:ext cx="925772" cy="9403225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: angular 71">
            <a:extLst>
              <a:ext uri="{FF2B5EF4-FFF2-40B4-BE49-F238E27FC236}">
                <a16:creationId xmlns:a16="http://schemas.microsoft.com/office/drawing/2014/main" id="{277F60AE-6CCE-4800-A5A4-7E318E0A44AE}"/>
              </a:ext>
            </a:extLst>
          </p:cNvPr>
          <p:cNvCxnSpPr>
            <a:cxnSpLocks/>
            <a:stCxn id="49" idx="0"/>
            <a:endCxn id="21" idx="2"/>
          </p:cNvCxnSpPr>
          <p:nvPr/>
        </p:nvCxnSpPr>
        <p:spPr>
          <a:xfrm rot="5400000" flipH="1" flipV="1">
            <a:off x="2811189" y="6561940"/>
            <a:ext cx="369680" cy="80895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: angular 73">
            <a:extLst>
              <a:ext uri="{FF2B5EF4-FFF2-40B4-BE49-F238E27FC236}">
                <a16:creationId xmlns:a16="http://schemas.microsoft.com/office/drawing/2014/main" id="{5254893D-C48E-433C-ABE5-45A9B8A40DC8}"/>
              </a:ext>
            </a:extLst>
          </p:cNvPr>
          <p:cNvCxnSpPr>
            <a:cxnSpLocks/>
            <a:stCxn id="47" idx="0"/>
            <a:endCxn id="21" idx="2"/>
          </p:cNvCxnSpPr>
          <p:nvPr/>
        </p:nvCxnSpPr>
        <p:spPr>
          <a:xfrm rot="16200000" flipV="1">
            <a:off x="3600504" y="6581579"/>
            <a:ext cx="376894" cy="776889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D0DFDC80-1278-4AE0-8194-BA80D727181F}"/>
              </a:ext>
            </a:extLst>
          </p:cNvPr>
          <p:cNvCxnSpPr>
            <a:stCxn id="27" idx="0"/>
            <a:endCxn id="25" idx="2"/>
          </p:cNvCxnSpPr>
          <p:nvPr/>
        </p:nvCxnSpPr>
        <p:spPr>
          <a:xfrm flipV="1">
            <a:off x="5703003" y="6935592"/>
            <a:ext cx="1" cy="376896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B444FB4E-2F74-4FCC-8EBE-DF9A92BF62DB}"/>
              </a:ext>
            </a:extLst>
          </p:cNvPr>
          <p:cNvCxnSpPr>
            <a:cxnSpLocks/>
            <a:stCxn id="71" idx="0"/>
            <a:endCxn id="19" idx="2"/>
          </p:cNvCxnSpPr>
          <p:nvPr/>
        </p:nvCxnSpPr>
        <p:spPr>
          <a:xfrm flipV="1">
            <a:off x="7083378" y="7089608"/>
            <a:ext cx="0" cy="350695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>
            <a:extLst>
              <a:ext uri="{FF2B5EF4-FFF2-40B4-BE49-F238E27FC236}">
                <a16:creationId xmlns:a16="http://schemas.microsoft.com/office/drawing/2014/main" id="{A0E76A3E-8845-4819-917B-AC1909679CD9}"/>
              </a:ext>
            </a:extLst>
          </p:cNvPr>
          <p:cNvCxnSpPr>
            <a:cxnSpLocks/>
            <a:stCxn id="45" idx="0"/>
            <a:endCxn id="51" idx="2"/>
          </p:cNvCxnSpPr>
          <p:nvPr/>
        </p:nvCxnSpPr>
        <p:spPr>
          <a:xfrm flipH="1" flipV="1">
            <a:off x="8867677" y="6793672"/>
            <a:ext cx="1307" cy="352391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>
            <a:extLst>
              <a:ext uri="{FF2B5EF4-FFF2-40B4-BE49-F238E27FC236}">
                <a16:creationId xmlns:a16="http://schemas.microsoft.com/office/drawing/2014/main" id="{61B2151A-0387-4A1F-9B8B-E9255C487580}"/>
              </a:ext>
            </a:extLst>
          </p:cNvPr>
          <p:cNvCxnSpPr>
            <a:cxnSpLocks/>
            <a:stCxn id="55" idx="0"/>
            <a:endCxn id="61" idx="2"/>
          </p:cNvCxnSpPr>
          <p:nvPr/>
        </p:nvCxnSpPr>
        <p:spPr>
          <a:xfrm flipV="1">
            <a:off x="10778666" y="6805952"/>
            <a:ext cx="2869" cy="352519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de flecha 92">
            <a:extLst>
              <a:ext uri="{FF2B5EF4-FFF2-40B4-BE49-F238E27FC236}">
                <a16:creationId xmlns:a16="http://schemas.microsoft.com/office/drawing/2014/main" id="{6CFC53D2-32AD-4E2D-B678-60693A6C86DC}"/>
              </a:ext>
            </a:extLst>
          </p:cNvPr>
          <p:cNvCxnSpPr>
            <a:cxnSpLocks/>
            <a:stCxn id="88" idx="0"/>
            <a:endCxn id="85" idx="2"/>
          </p:cNvCxnSpPr>
          <p:nvPr/>
        </p:nvCxnSpPr>
        <p:spPr>
          <a:xfrm flipV="1">
            <a:off x="17564687" y="2891957"/>
            <a:ext cx="0" cy="451755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de flecha 94">
            <a:extLst>
              <a:ext uri="{FF2B5EF4-FFF2-40B4-BE49-F238E27FC236}">
                <a16:creationId xmlns:a16="http://schemas.microsoft.com/office/drawing/2014/main" id="{0C506CB6-7C15-48DA-A955-69BDB0FB6093}"/>
              </a:ext>
            </a:extLst>
          </p:cNvPr>
          <p:cNvCxnSpPr>
            <a:cxnSpLocks/>
            <a:stCxn id="87" idx="0"/>
            <a:endCxn id="23" idx="2"/>
          </p:cNvCxnSpPr>
          <p:nvPr/>
        </p:nvCxnSpPr>
        <p:spPr>
          <a:xfrm flipH="1" flipV="1">
            <a:off x="19309323" y="2973758"/>
            <a:ext cx="1" cy="381449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: angular 98">
            <a:extLst>
              <a:ext uri="{FF2B5EF4-FFF2-40B4-BE49-F238E27FC236}">
                <a16:creationId xmlns:a16="http://schemas.microsoft.com/office/drawing/2014/main" id="{FC42CB51-EBDB-4449-AA36-534AAA9B71AD}"/>
              </a:ext>
            </a:extLst>
          </p:cNvPr>
          <p:cNvCxnSpPr>
            <a:cxnSpLocks/>
            <a:stCxn id="45" idx="2"/>
            <a:endCxn id="59" idx="2"/>
          </p:cNvCxnSpPr>
          <p:nvPr/>
        </p:nvCxnSpPr>
        <p:spPr>
          <a:xfrm rot="5400000" flipH="1" flipV="1">
            <a:off x="10072407" y="5576342"/>
            <a:ext cx="1536746" cy="3943593"/>
          </a:xfrm>
          <a:prstGeom prst="bentConnector3">
            <a:avLst>
              <a:gd name="adj1" fmla="val -14876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: angular 101">
            <a:extLst>
              <a:ext uri="{FF2B5EF4-FFF2-40B4-BE49-F238E27FC236}">
                <a16:creationId xmlns:a16="http://schemas.microsoft.com/office/drawing/2014/main" id="{B4F57CE4-5FEF-4899-9D9F-ED3EBC49A6AA}"/>
              </a:ext>
            </a:extLst>
          </p:cNvPr>
          <p:cNvCxnSpPr>
            <a:cxnSpLocks/>
            <a:stCxn id="11" idx="0"/>
            <a:endCxn id="15" idx="2"/>
          </p:cNvCxnSpPr>
          <p:nvPr/>
        </p:nvCxnSpPr>
        <p:spPr>
          <a:xfrm rot="16200000" flipV="1">
            <a:off x="6685371" y="422408"/>
            <a:ext cx="719237" cy="7934269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id="{4EE80DB9-943A-4D80-B116-362C0D1AFA97}"/>
              </a:ext>
            </a:extLst>
          </p:cNvPr>
          <p:cNvCxnSpPr>
            <a:cxnSpLocks/>
            <a:stCxn id="11" idx="0"/>
            <a:endCxn id="89" idx="2"/>
          </p:cNvCxnSpPr>
          <p:nvPr/>
        </p:nvCxnSpPr>
        <p:spPr>
          <a:xfrm rot="16200000" flipV="1">
            <a:off x="7829158" y="1566196"/>
            <a:ext cx="692589" cy="5673342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: angular 114">
            <a:extLst>
              <a:ext uri="{FF2B5EF4-FFF2-40B4-BE49-F238E27FC236}">
                <a16:creationId xmlns:a16="http://schemas.microsoft.com/office/drawing/2014/main" id="{9CDD9BCD-63DC-467E-B143-B10B4B071576}"/>
              </a:ext>
            </a:extLst>
          </p:cNvPr>
          <p:cNvCxnSpPr>
            <a:cxnSpLocks/>
            <a:stCxn id="11" idx="0"/>
            <a:endCxn id="17" idx="2"/>
          </p:cNvCxnSpPr>
          <p:nvPr/>
        </p:nvCxnSpPr>
        <p:spPr>
          <a:xfrm rot="16200000" flipV="1">
            <a:off x="8821297" y="2558335"/>
            <a:ext cx="694582" cy="3687070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: angular 119">
            <a:extLst>
              <a:ext uri="{FF2B5EF4-FFF2-40B4-BE49-F238E27FC236}">
                <a16:creationId xmlns:a16="http://schemas.microsoft.com/office/drawing/2014/main" id="{BA638141-8FE0-4133-A35A-D4735B43F4EA}"/>
              </a:ext>
            </a:extLst>
          </p:cNvPr>
          <p:cNvCxnSpPr>
            <a:cxnSpLocks/>
            <a:stCxn id="11" idx="0"/>
            <a:endCxn id="53" idx="2"/>
          </p:cNvCxnSpPr>
          <p:nvPr/>
        </p:nvCxnSpPr>
        <p:spPr>
          <a:xfrm rot="16200000" flipV="1">
            <a:off x="9843781" y="3580818"/>
            <a:ext cx="693031" cy="1643655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: angular 125">
            <a:extLst>
              <a:ext uri="{FF2B5EF4-FFF2-40B4-BE49-F238E27FC236}">
                <a16:creationId xmlns:a16="http://schemas.microsoft.com/office/drawing/2014/main" id="{202E2CEA-7095-455D-99FE-B83EDA0976F8}"/>
              </a:ext>
            </a:extLst>
          </p:cNvPr>
          <p:cNvCxnSpPr>
            <a:cxnSpLocks/>
            <a:stCxn id="11" idx="0"/>
            <a:endCxn id="107" idx="2"/>
          </p:cNvCxnSpPr>
          <p:nvPr/>
        </p:nvCxnSpPr>
        <p:spPr>
          <a:xfrm rot="5400000" flipH="1" flipV="1">
            <a:off x="10946448" y="4127184"/>
            <a:ext cx="687653" cy="556303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: angular 128">
            <a:extLst>
              <a:ext uri="{FF2B5EF4-FFF2-40B4-BE49-F238E27FC236}">
                <a16:creationId xmlns:a16="http://schemas.microsoft.com/office/drawing/2014/main" id="{4D4480B0-3250-4271-A690-6B41F7ADE473}"/>
              </a:ext>
            </a:extLst>
          </p:cNvPr>
          <p:cNvCxnSpPr>
            <a:cxnSpLocks/>
            <a:stCxn id="11" idx="0"/>
            <a:endCxn id="90" idx="2"/>
          </p:cNvCxnSpPr>
          <p:nvPr/>
        </p:nvCxnSpPr>
        <p:spPr>
          <a:xfrm rot="5400000" flipH="1" flipV="1">
            <a:off x="12014542" y="3059090"/>
            <a:ext cx="687653" cy="2692490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: angular 131">
            <a:extLst>
              <a:ext uri="{FF2B5EF4-FFF2-40B4-BE49-F238E27FC236}">
                <a16:creationId xmlns:a16="http://schemas.microsoft.com/office/drawing/2014/main" id="{8CDA4A16-3438-45ED-B794-0FC60C5BEBE8}"/>
              </a:ext>
            </a:extLst>
          </p:cNvPr>
          <p:cNvCxnSpPr>
            <a:cxnSpLocks/>
            <a:stCxn id="11" idx="0"/>
            <a:endCxn id="109" idx="2"/>
          </p:cNvCxnSpPr>
          <p:nvPr/>
        </p:nvCxnSpPr>
        <p:spPr>
          <a:xfrm rot="5400000" flipH="1" flipV="1">
            <a:off x="12957825" y="1954053"/>
            <a:ext cx="849406" cy="4740810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: angular 134">
            <a:extLst>
              <a:ext uri="{FF2B5EF4-FFF2-40B4-BE49-F238E27FC236}">
                <a16:creationId xmlns:a16="http://schemas.microsoft.com/office/drawing/2014/main" id="{656F3F3B-D36C-44C0-8888-8736FB1507BB}"/>
              </a:ext>
            </a:extLst>
          </p:cNvPr>
          <p:cNvCxnSpPr>
            <a:cxnSpLocks/>
            <a:stCxn id="11" idx="0"/>
            <a:endCxn id="88" idx="2"/>
          </p:cNvCxnSpPr>
          <p:nvPr/>
        </p:nvCxnSpPr>
        <p:spPr>
          <a:xfrm rot="5400000" flipH="1" flipV="1">
            <a:off x="13939624" y="1124098"/>
            <a:ext cx="697563" cy="6552564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: angular 138">
            <a:extLst>
              <a:ext uri="{FF2B5EF4-FFF2-40B4-BE49-F238E27FC236}">
                <a16:creationId xmlns:a16="http://schemas.microsoft.com/office/drawing/2014/main" id="{FF5D36D8-EB77-4187-95D2-22FF8FE420D9}"/>
              </a:ext>
            </a:extLst>
          </p:cNvPr>
          <p:cNvCxnSpPr>
            <a:cxnSpLocks/>
            <a:stCxn id="11" idx="0"/>
            <a:endCxn id="87" idx="2"/>
          </p:cNvCxnSpPr>
          <p:nvPr/>
        </p:nvCxnSpPr>
        <p:spPr>
          <a:xfrm rot="5400000" flipH="1" flipV="1">
            <a:off x="14817689" y="257527"/>
            <a:ext cx="686068" cy="8297201"/>
          </a:xfrm>
          <a:prstGeom prst="bentConnector3">
            <a:avLst>
              <a:gd name="adj1" fmla="val 50000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: angular 147">
            <a:extLst>
              <a:ext uri="{FF2B5EF4-FFF2-40B4-BE49-F238E27FC236}">
                <a16:creationId xmlns:a16="http://schemas.microsoft.com/office/drawing/2014/main" id="{5B8EF202-E4E6-4C7C-B04A-2ED32D735AF7}"/>
              </a:ext>
            </a:extLst>
          </p:cNvPr>
          <p:cNvCxnSpPr>
            <a:cxnSpLocks/>
            <a:stCxn id="17" idx="0"/>
            <a:endCxn id="84" idx="2"/>
          </p:cNvCxnSpPr>
          <p:nvPr/>
        </p:nvCxnSpPr>
        <p:spPr>
          <a:xfrm rot="5400000" flipH="1" flipV="1">
            <a:off x="7507047" y="2600087"/>
            <a:ext cx="718500" cy="1082488"/>
          </a:xfrm>
          <a:prstGeom prst="bentConnector3">
            <a:avLst>
              <a:gd name="adj1" fmla="val 62203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uadroTexto 192">
            <a:extLst>
              <a:ext uri="{FF2B5EF4-FFF2-40B4-BE49-F238E27FC236}">
                <a16:creationId xmlns:a16="http://schemas.microsoft.com/office/drawing/2014/main" id="{D98321A4-843A-48DF-A057-10665DAD188F}"/>
              </a:ext>
            </a:extLst>
          </p:cNvPr>
          <p:cNvSpPr txBox="1"/>
          <p:nvPr/>
        </p:nvSpPr>
        <p:spPr>
          <a:xfrm>
            <a:off x="632871" y="8283305"/>
            <a:ext cx="1570298" cy="8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1.1. Débil investigación para identificar otras formas de realizar tratamiento adecuado de RCD</a:t>
            </a:r>
          </a:p>
        </p:txBody>
      </p:sp>
      <p:cxnSp>
        <p:nvCxnSpPr>
          <p:cNvPr id="194" name="Conector recto de flecha 193">
            <a:extLst>
              <a:ext uri="{FF2B5EF4-FFF2-40B4-BE49-F238E27FC236}">
                <a16:creationId xmlns:a16="http://schemas.microsoft.com/office/drawing/2014/main" id="{58D5BA8D-D8A3-4ECD-9216-B35D50EA8019}"/>
              </a:ext>
            </a:extLst>
          </p:cNvPr>
          <p:cNvCxnSpPr>
            <a:cxnSpLocks/>
            <a:stCxn id="193" idx="0"/>
            <a:endCxn id="65" idx="2"/>
          </p:cNvCxnSpPr>
          <p:nvPr/>
        </p:nvCxnSpPr>
        <p:spPr>
          <a:xfrm flipV="1">
            <a:off x="1418020" y="6935593"/>
            <a:ext cx="1" cy="1347712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CuadroTexto 197">
            <a:extLst>
              <a:ext uri="{FF2B5EF4-FFF2-40B4-BE49-F238E27FC236}">
                <a16:creationId xmlns:a16="http://schemas.microsoft.com/office/drawing/2014/main" id="{74E15C4C-681F-4E3A-BD89-90472FAE2816}"/>
              </a:ext>
            </a:extLst>
          </p:cNvPr>
          <p:cNvSpPr txBox="1"/>
          <p:nvPr/>
        </p:nvSpPr>
        <p:spPr>
          <a:xfrm>
            <a:off x="13932643" y="7821256"/>
            <a:ext cx="1309892" cy="1324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8.1. Débil  articulación y armonía en los instrumentos de planificación para el uso del suelo, asociados a la gestión de RCD</a:t>
            </a:r>
          </a:p>
        </p:txBody>
      </p:sp>
      <p:cxnSp>
        <p:nvCxnSpPr>
          <p:cNvPr id="199" name="Conector recto de flecha 198">
            <a:extLst>
              <a:ext uri="{FF2B5EF4-FFF2-40B4-BE49-F238E27FC236}">
                <a16:creationId xmlns:a16="http://schemas.microsoft.com/office/drawing/2014/main" id="{B7C6DB6A-55CF-4A13-AC98-B2371CC3D871}"/>
              </a:ext>
            </a:extLst>
          </p:cNvPr>
          <p:cNvCxnSpPr>
            <a:cxnSpLocks/>
            <a:stCxn id="198" idx="0"/>
            <a:endCxn id="63" idx="2"/>
          </p:cNvCxnSpPr>
          <p:nvPr/>
        </p:nvCxnSpPr>
        <p:spPr>
          <a:xfrm flipV="1">
            <a:off x="14587589" y="7395832"/>
            <a:ext cx="0" cy="425424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CuadroTexto 229">
            <a:extLst>
              <a:ext uri="{FF2B5EF4-FFF2-40B4-BE49-F238E27FC236}">
                <a16:creationId xmlns:a16="http://schemas.microsoft.com/office/drawing/2014/main" id="{BCD3088E-3D00-4C5F-8640-AC8015F6548B}"/>
              </a:ext>
            </a:extLst>
          </p:cNvPr>
          <p:cNvSpPr txBox="1"/>
          <p:nvPr/>
        </p:nvSpPr>
        <p:spPr>
          <a:xfrm>
            <a:off x="7245637" y="652323"/>
            <a:ext cx="23238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Alta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afectación a las condiciones ambientales y sanitarias de la ciudad</a:t>
            </a:r>
          </a:p>
        </p:txBody>
      </p:sp>
      <p:cxnSp>
        <p:nvCxnSpPr>
          <p:cNvPr id="232" name="Conector: angular 231">
            <a:extLst>
              <a:ext uri="{FF2B5EF4-FFF2-40B4-BE49-F238E27FC236}">
                <a16:creationId xmlns:a16="http://schemas.microsoft.com/office/drawing/2014/main" id="{D776C40E-12FE-408D-A330-3BAE326F3508}"/>
              </a:ext>
            </a:extLst>
          </p:cNvPr>
          <p:cNvCxnSpPr>
            <a:cxnSpLocks/>
            <a:stCxn id="53" idx="0"/>
            <a:endCxn id="84" idx="2"/>
          </p:cNvCxnSpPr>
          <p:nvPr/>
        </p:nvCxnSpPr>
        <p:spPr>
          <a:xfrm rot="16200000" flipV="1">
            <a:off x="8604924" y="2584699"/>
            <a:ext cx="566163" cy="960927"/>
          </a:xfrm>
          <a:prstGeom prst="bentConnector3">
            <a:avLst>
              <a:gd name="adj1" fmla="val 52213"/>
            </a:avLst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ector recto de flecha 244">
            <a:extLst>
              <a:ext uri="{FF2B5EF4-FFF2-40B4-BE49-F238E27FC236}">
                <a16:creationId xmlns:a16="http://schemas.microsoft.com/office/drawing/2014/main" id="{4F638AB9-22D1-4A9C-A789-7F758828D301}"/>
              </a:ext>
            </a:extLst>
          </p:cNvPr>
          <p:cNvCxnSpPr>
            <a:cxnSpLocks/>
            <a:stCxn id="84" idx="0"/>
            <a:endCxn id="86" idx="2"/>
          </p:cNvCxnSpPr>
          <p:nvPr/>
        </p:nvCxnSpPr>
        <p:spPr>
          <a:xfrm flipV="1">
            <a:off x="8407541" y="1834230"/>
            <a:ext cx="2211" cy="393853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de flecha 247">
            <a:extLst>
              <a:ext uri="{FF2B5EF4-FFF2-40B4-BE49-F238E27FC236}">
                <a16:creationId xmlns:a16="http://schemas.microsoft.com/office/drawing/2014/main" id="{75D24519-526C-44ED-87F0-EDC71690CF88}"/>
              </a:ext>
            </a:extLst>
          </p:cNvPr>
          <p:cNvCxnSpPr>
            <a:cxnSpLocks/>
            <a:stCxn id="86" idx="0"/>
            <a:endCxn id="230" idx="2"/>
          </p:cNvCxnSpPr>
          <p:nvPr/>
        </p:nvCxnSpPr>
        <p:spPr>
          <a:xfrm flipH="1" flipV="1">
            <a:off x="8407541" y="1052433"/>
            <a:ext cx="2211" cy="381687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3255572" y="219456"/>
            <a:ext cx="1676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ARBOL DE PROBLEMAS RESIDUOS DE CONSTRUCCION Y DEMOLICION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3F73E498-A803-4CE6-B260-73EA66599AE6}"/>
              </a:ext>
            </a:extLst>
          </p:cNvPr>
          <p:cNvSpPr txBox="1"/>
          <p:nvPr/>
        </p:nvSpPr>
        <p:spPr>
          <a:xfrm>
            <a:off x="1332562" y="4407737"/>
            <a:ext cx="1881927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Generar un modelo de gestión de Residuos Construcción y Demolición -RCD- que responda a las dinámicas de generación de este tipo de residuos en la ciudad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EF36654-F61C-446F-8414-D10778E67084}"/>
              </a:ext>
            </a:extLst>
          </p:cNvPr>
          <p:cNvSpPr txBox="1"/>
          <p:nvPr/>
        </p:nvSpPr>
        <p:spPr>
          <a:xfrm>
            <a:off x="2022013" y="2840579"/>
            <a:ext cx="1520779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el nivel de entrega de los RCD a personas que no están autorizadas para la gestión de los mismos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19FA9AD-3A3F-4D12-A250-F7631A671AB0}"/>
              </a:ext>
            </a:extLst>
          </p:cNvPr>
          <p:cNvSpPr txBox="1"/>
          <p:nvPr/>
        </p:nvSpPr>
        <p:spPr>
          <a:xfrm>
            <a:off x="6220590" y="3153934"/>
            <a:ext cx="1398707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índices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de mezcla de RCD con otro residuos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A3B9067-F325-4201-A7FF-3574EFA5CF1C}"/>
              </a:ext>
            </a:extLst>
          </p:cNvPr>
          <p:cNvSpPr txBox="1"/>
          <p:nvPr/>
        </p:nvSpPr>
        <p:spPr>
          <a:xfrm>
            <a:off x="6269046" y="5543378"/>
            <a:ext cx="1328040" cy="1170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el interés en la ciudadanía en general acerca de la importancia de una gestión adecuada de los RCD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9F93962-EA50-4104-98EF-E406D1F4664C}"/>
              </a:ext>
            </a:extLst>
          </p:cNvPr>
          <p:cNvSpPr txBox="1"/>
          <p:nvPr/>
        </p:nvSpPr>
        <p:spPr>
          <a:xfrm>
            <a:off x="2465044" y="5543380"/>
            <a:ext cx="1669316" cy="10164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2. Crear estrategias para fomentar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el conocimiento y aplicación de normas y lineamientos técnicos para la adecuada gestión de RCD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0CB0611-7260-4B48-AFAE-4A09F73E4D78}"/>
              </a:ext>
            </a:extLst>
          </p:cNvPr>
          <p:cNvSpPr txBox="1"/>
          <p:nvPr/>
        </p:nvSpPr>
        <p:spPr>
          <a:xfrm>
            <a:off x="18185815" y="2019258"/>
            <a:ext cx="13576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el aprovechamiento de RCD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07C94E8-AD1B-4645-914B-9478DF0F2ACC}"/>
              </a:ext>
            </a:extLst>
          </p:cNvPr>
          <p:cNvSpPr txBox="1"/>
          <p:nvPr/>
        </p:nvSpPr>
        <p:spPr>
          <a:xfrm>
            <a:off x="5053315" y="5543379"/>
            <a:ext cx="998753" cy="10164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Controlar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los volúmenes de residuos de este tipo que se generan en la ciudad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A571DB6-D7FE-44BE-BDC9-30A7DEEF31E3}"/>
              </a:ext>
            </a:extLst>
          </p:cNvPr>
          <p:cNvSpPr txBox="1"/>
          <p:nvPr/>
        </p:nvSpPr>
        <p:spPr>
          <a:xfrm>
            <a:off x="5053314" y="6936707"/>
            <a:ext cx="998753" cy="862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el índice de separación en la fuente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BA961088-F5C8-499C-84BF-66B5E9D4E719}"/>
              </a:ext>
            </a:extLst>
          </p:cNvPr>
          <p:cNvSpPr txBox="1"/>
          <p:nvPr/>
        </p:nvSpPr>
        <p:spPr>
          <a:xfrm>
            <a:off x="8182626" y="6770282"/>
            <a:ext cx="1279015" cy="1170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Mejorar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la articulación de los actores de la cadena de valor de la construcción para el manejo de RCD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FB6801C-6213-4CB5-85CE-6E37D87CAE09}"/>
              </a:ext>
            </a:extLst>
          </p:cNvPr>
          <p:cNvSpPr txBox="1"/>
          <p:nvPr/>
        </p:nvSpPr>
        <p:spPr>
          <a:xfrm>
            <a:off x="3347803" y="6973810"/>
            <a:ext cx="1485941" cy="14784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Contar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con información técnica para materializar las estrategias de aprovechamiento de RCD, dando cumplimiento a los estándares y normas locales (NSR10 )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77983538-D0B1-4218-8152-02A60EF01F40}"/>
              </a:ext>
            </a:extLst>
          </p:cNvPr>
          <p:cNvSpPr txBox="1"/>
          <p:nvPr/>
        </p:nvSpPr>
        <p:spPr>
          <a:xfrm>
            <a:off x="1493228" y="6973810"/>
            <a:ext cx="1328040" cy="5543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Unificar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criterios y lineamientos para la gestión RCD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B7394238-0D71-4CEE-8AD2-92C4DC47906A}"/>
              </a:ext>
            </a:extLst>
          </p:cNvPr>
          <p:cNvSpPr txBox="1"/>
          <p:nvPr/>
        </p:nvSpPr>
        <p:spPr>
          <a:xfrm>
            <a:off x="8182627" y="5589867"/>
            <a:ext cx="1279015" cy="862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Mejorar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la articulación  institucional para la gestión integral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CEFB19B9-55AF-4CC5-A31D-64BEE0E55333}"/>
              </a:ext>
            </a:extLst>
          </p:cNvPr>
          <p:cNvSpPr txBox="1"/>
          <p:nvPr/>
        </p:nvSpPr>
        <p:spPr>
          <a:xfrm>
            <a:off x="8070541" y="2844166"/>
            <a:ext cx="160626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Mejorar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los mecanismos de control y monitoreo por parte entidades gubernamentales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BA3E2BD2-DC40-4971-A624-6841D11F7429}"/>
              </a:ext>
            </a:extLst>
          </p:cNvPr>
          <p:cNvSpPr txBox="1"/>
          <p:nvPr/>
        </p:nvSpPr>
        <p:spPr>
          <a:xfrm>
            <a:off x="9885383" y="6782690"/>
            <a:ext cx="1485941" cy="8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Mejorar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la claridad a nivel institucional de las responsabilidades frente a la gestión de RCD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F6E334F-1C27-4040-A890-D6DFECD3A661}"/>
              </a:ext>
            </a:extLst>
          </p:cNvPr>
          <p:cNvSpPr txBox="1"/>
          <p:nvPr/>
        </p:nvSpPr>
        <p:spPr>
          <a:xfrm>
            <a:off x="11749939" y="5541569"/>
            <a:ext cx="1824652" cy="8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Mejorar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claridad de funciones y definición del rol de los actores de la cadena de valor frente al manejo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E729052B-F607-4948-B26B-4FDBC6264E40}"/>
              </a:ext>
            </a:extLst>
          </p:cNvPr>
          <p:cNvSpPr txBox="1"/>
          <p:nvPr/>
        </p:nvSpPr>
        <p:spPr>
          <a:xfrm>
            <a:off x="9885383" y="5567755"/>
            <a:ext cx="1491679" cy="7083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la capacidad de respuesta a nivel institucional frente a la gestión de RCD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EF4DF0F0-9D18-46E6-99EA-A26B5743D545}"/>
              </a:ext>
            </a:extLst>
          </p:cNvPr>
          <p:cNvSpPr txBox="1"/>
          <p:nvPr/>
        </p:nvSpPr>
        <p:spPr>
          <a:xfrm>
            <a:off x="13782331" y="5541569"/>
            <a:ext cx="1309892" cy="10164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Definir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los usos del suelo compatibles con los proyectos de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AD42A84C-A126-4522-8EDE-228210FB0153}"/>
              </a:ext>
            </a:extLst>
          </p:cNvPr>
          <p:cNvSpPr txBox="1"/>
          <p:nvPr/>
        </p:nvSpPr>
        <p:spPr>
          <a:xfrm>
            <a:off x="277793" y="5543380"/>
            <a:ext cx="1775066" cy="8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1. Contar con incentivos y </a:t>
            </a:r>
          </a:p>
          <a:p>
            <a:pPr algn="ctr"/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 oportunidades para la formalización y permanencia en el mercado de actores informales.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53D312F3-C097-41C2-A48A-3709785F70E5}"/>
              </a:ext>
            </a:extLst>
          </p:cNvPr>
          <p:cNvSpPr txBox="1"/>
          <p:nvPr/>
        </p:nvSpPr>
        <p:spPr>
          <a:xfrm>
            <a:off x="16710530" y="5543378"/>
            <a:ext cx="1309892" cy="1324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Contar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con certificación de competencias a constructores empíricos frente a la presentación y separación en la fuente de RCD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84C57A6F-605F-47FB-B5B1-AE2512BDFC1E}"/>
              </a:ext>
            </a:extLst>
          </p:cNvPr>
          <p:cNvSpPr txBox="1"/>
          <p:nvPr/>
        </p:nvSpPr>
        <p:spPr>
          <a:xfrm>
            <a:off x="6269046" y="7064522"/>
            <a:ext cx="1328040" cy="5543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Generar </a:t>
            </a:r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incentivos al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29A62611-656B-45E7-82C0-4BB5A1C58404}"/>
              </a:ext>
            </a:extLst>
          </p:cNvPr>
          <p:cNvSpPr txBox="1"/>
          <p:nvPr/>
        </p:nvSpPr>
        <p:spPr>
          <a:xfrm>
            <a:off x="18160309" y="5543378"/>
            <a:ext cx="1309892" cy="14784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el numero de barreras tributarias, comerciales y técnicas para el uso de materiales provenientes del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95432EAC-59ED-47BC-91A7-063C5FA18D55}"/>
              </a:ext>
            </a:extLst>
          </p:cNvPr>
          <p:cNvSpPr txBox="1"/>
          <p:nvPr/>
        </p:nvSpPr>
        <p:spPr>
          <a:xfrm>
            <a:off x="15232111" y="5543377"/>
            <a:ext cx="1338533" cy="11704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MX" sz="1001" dirty="0">
                <a:latin typeface="Arial" panose="020B0604020202020204" pitchFamily="34" charset="0"/>
                <a:cs typeface="Arial" panose="020B0604020202020204" pitchFamily="34" charset="0"/>
              </a:rPr>
              <a:t>el numero de barreras tributarias, comerciales y técnicas para el aprovechamiento de RCD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67040624-B868-4CB9-9126-EC7B3877A541}"/>
              </a:ext>
            </a:extLst>
          </p:cNvPr>
          <p:cNvSpPr txBox="1"/>
          <p:nvPr/>
        </p:nvSpPr>
        <p:spPr>
          <a:xfrm>
            <a:off x="19610090" y="5545373"/>
            <a:ext cx="1309892" cy="7083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Contar </a:t>
            </a:r>
            <a:r>
              <a:rPr lang="es-ES" sz="1001" dirty="0">
                <a:latin typeface="Arial" panose="020B0604020202020204" pitchFamily="34" charset="0"/>
                <a:cs typeface="Arial" panose="020B0604020202020204" pitchFamily="34" charset="0"/>
              </a:rPr>
              <a:t>con alternativas para la gestión de RCD domiciliarios</a:t>
            </a:r>
            <a:endParaRPr lang="es-CO" sz="10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2C735538-C299-464F-B156-113E4C432157}"/>
              </a:ext>
            </a:extLst>
          </p:cNvPr>
          <p:cNvSpPr txBox="1"/>
          <p:nvPr/>
        </p:nvSpPr>
        <p:spPr>
          <a:xfrm>
            <a:off x="6829929" y="1829472"/>
            <a:ext cx="2323807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Controlar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la proliferación de generación de puntos críticos y residuos mixtos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734832A5-8000-4D91-A195-28E362FDDF6E}"/>
              </a:ext>
            </a:extLst>
          </p:cNvPr>
          <p:cNvSpPr txBox="1"/>
          <p:nvPr/>
        </p:nvSpPr>
        <p:spPr>
          <a:xfrm>
            <a:off x="16177820" y="2060816"/>
            <a:ext cx="1491869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Contar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con espacios para la gestión integral de los RCD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3725C3A1-D9E1-4110-94AB-C6A4CFA7F8C6}"/>
              </a:ext>
            </a:extLst>
          </p:cNvPr>
          <p:cNvSpPr txBox="1"/>
          <p:nvPr/>
        </p:nvSpPr>
        <p:spPr>
          <a:xfrm>
            <a:off x="6829928" y="1077967"/>
            <a:ext cx="232380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el impacto negativo hacia el espacio público de la ciudad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9496D32A-5A7D-4307-9CD8-0B4B91186EA0}"/>
              </a:ext>
            </a:extLst>
          </p:cNvPr>
          <p:cNvSpPr txBox="1"/>
          <p:nvPr/>
        </p:nvSpPr>
        <p:spPr>
          <a:xfrm>
            <a:off x="18151753" y="2998054"/>
            <a:ext cx="142575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la disposición final de RCD con potencial de aprovechamiento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B7F9BD77-3F56-4DBA-A4FA-415AD85F6BC4}"/>
              </a:ext>
            </a:extLst>
          </p:cNvPr>
          <p:cNvSpPr txBox="1"/>
          <p:nvPr/>
        </p:nvSpPr>
        <p:spPr>
          <a:xfrm>
            <a:off x="16177821" y="3145340"/>
            <a:ext cx="1491869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el ingreso de residuos al sitio de disposición final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3582E981-C568-4563-880F-871C55C0B34E}"/>
              </a:ext>
            </a:extLst>
          </p:cNvPr>
          <p:cNvSpPr txBox="1"/>
          <p:nvPr/>
        </p:nvSpPr>
        <p:spPr>
          <a:xfrm>
            <a:off x="4111472" y="2992476"/>
            <a:ext cx="167570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el grado de satisfacción ciudadana por la prestación del servicio de aseo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65A9E2B3-382E-498B-A0C4-6AFB208DAF64}"/>
              </a:ext>
            </a:extLst>
          </p:cNvPr>
          <p:cNvSpPr txBox="1"/>
          <p:nvPr/>
        </p:nvSpPr>
        <p:spPr>
          <a:xfrm>
            <a:off x="12255349" y="2844166"/>
            <a:ext cx="1784071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el uso de materias primas no renovables para producir materiales y  agregados para la construcción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AA6D9FAD-D5CE-485E-8836-17E94ABBCD04}"/>
              </a:ext>
            </a:extLst>
          </p:cNvPr>
          <p:cNvSpPr txBox="1"/>
          <p:nvPr/>
        </p:nvSpPr>
        <p:spPr>
          <a:xfrm>
            <a:off x="10156941" y="2696419"/>
            <a:ext cx="171179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Contar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con garantías legales, comerciales y tributarias que permitan la permanencia de los transformadores de RCD en el oficio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DFD21CED-3A5C-47F3-A234-60E56330169F}"/>
              </a:ext>
            </a:extLst>
          </p:cNvPr>
          <p:cNvSpPr txBox="1"/>
          <p:nvPr/>
        </p:nvSpPr>
        <p:spPr>
          <a:xfrm>
            <a:off x="14362686" y="2844543"/>
            <a:ext cx="1491869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Aumentar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el portafolio de proyectos y materiales para aprovechamiento de RCD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E43D7DE2-B07B-4050-983D-F77137108ED5}"/>
              </a:ext>
            </a:extLst>
          </p:cNvPr>
          <p:cNvCxnSpPr>
            <a:cxnSpLocks/>
            <a:stCxn id="65" idx="0"/>
            <a:endCxn id="11" idx="2"/>
          </p:cNvCxnSpPr>
          <p:nvPr/>
        </p:nvCxnSpPr>
        <p:spPr>
          <a:xfrm rot="5400000" flipH="1" flipV="1">
            <a:off x="5509051" y="310233"/>
            <a:ext cx="889422" cy="9576873"/>
          </a:xfrm>
          <a:prstGeom prst="bentConnector3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: angular 36">
            <a:extLst>
              <a:ext uri="{FF2B5EF4-FFF2-40B4-BE49-F238E27FC236}">
                <a16:creationId xmlns:a16="http://schemas.microsoft.com/office/drawing/2014/main" id="{85A34E4A-C2BC-494D-9D1F-B0D98AE80638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rot="5400000" flipH="1" flipV="1">
            <a:off x="6576239" y="1377421"/>
            <a:ext cx="889422" cy="7442497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angular 39">
            <a:extLst>
              <a:ext uri="{FF2B5EF4-FFF2-40B4-BE49-F238E27FC236}">
                <a16:creationId xmlns:a16="http://schemas.microsoft.com/office/drawing/2014/main" id="{136CF59C-CC8B-4998-9C0D-F30B18B2CBF5}"/>
              </a:ext>
            </a:extLst>
          </p:cNvPr>
          <p:cNvCxnSpPr>
            <a:cxnSpLocks/>
            <a:stCxn id="25" idx="0"/>
            <a:endCxn id="11" idx="2"/>
          </p:cNvCxnSpPr>
          <p:nvPr/>
        </p:nvCxnSpPr>
        <p:spPr>
          <a:xfrm rot="5400000" flipH="1" flipV="1">
            <a:off x="7702735" y="2503916"/>
            <a:ext cx="889421" cy="5189507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: angular 42">
            <a:extLst>
              <a:ext uri="{FF2B5EF4-FFF2-40B4-BE49-F238E27FC236}">
                <a16:creationId xmlns:a16="http://schemas.microsoft.com/office/drawing/2014/main" id="{F524F6EB-98D5-42B2-8438-8E6C74E1B996}"/>
              </a:ext>
            </a:extLst>
          </p:cNvPr>
          <p:cNvCxnSpPr>
            <a:cxnSpLocks/>
            <a:stCxn id="19" idx="0"/>
            <a:endCxn id="11" idx="2"/>
          </p:cNvCxnSpPr>
          <p:nvPr/>
        </p:nvCxnSpPr>
        <p:spPr>
          <a:xfrm rot="5400000" flipH="1" flipV="1">
            <a:off x="8392922" y="3194102"/>
            <a:ext cx="889420" cy="3809133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: angular 45">
            <a:extLst>
              <a:ext uri="{FF2B5EF4-FFF2-40B4-BE49-F238E27FC236}">
                <a16:creationId xmlns:a16="http://schemas.microsoft.com/office/drawing/2014/main" id="{85519051-B247-41BE-9955-76653D63F4CF}"/>
              </a:ext>
            </a:extLst>
          </p:cNvPr>
          <p:cNvCxnSpPr>
            <a:cxnSpLocks/>
            <a:stCxn id="51" idx="0"/>
            <a:endCxn id="11" idx="2"/>
          </p:cNvCxnSpPr>
          <p:nvPr/>
        </p:nvCxnSpPr>
        <p:spPr>
          <a:xfrm rot="5400000" flipH="1" flipV="1">
            <a:off x="9314213" y="4161881"/>
            <a:ext cx="935909" cy="192006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: angular 49">
            <a:extLst>
              <a:ext uri="{FF2B5EF4-FFF2-40B4-BE49-F238E27FC236}">
                <a16:creationId xmlns:a16="http://schemas.microsoft.com/office/drawing/2014/main" id="{0625E03B-915C-4604-8EED-9838AE0CE7D6}"/>
              </a:ext>
            </a:extLst>
          </p:cNvPr>
          <p:cNvCxnSpPr>
            <a:cxnSpLocks/>
            <a:stCxn id="61" idx="0"/>
            <a:endCxn id="11" idx="2"/>
          </p:cNvCxnSpPr>
          <p:nvPr/>
        </p:nvCxnSpPr>
        <p:spPr>
          <a:xfrm rot="5400000" flipH="1" flipV="1">
            <a:off x="10229813" y="5055369"/>
            <a:ext cx="913797" cy="110976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: angular 53">
            <a:extLst>
              <a:ext uri="{FF2B5EF4-FFF2-40B4-BE49-F238E27FC236}">
                <a16:creationId xmlns:a16="http://schemas.microsoft.com/office/drawing/2014/main" id="{C5668648-6056-49FE-8BE8-D3BAB30F210D}"/>
              </a:ext>
            </a:extLst>
          </p:cNvPr>
          <p:cNvCxnSpPr>
            <a:cxnSpLocks/>
            <a:stCxn id="59" idx="0"/>
            <a:endCxn id="11" idx="2"/>
          </p:cNvCxnSpPr>
          <p:nvPr/>
        </p:nvCxnSpPr>
        <p:spPr>
          <a:xfrm rot="16200000" flipV="1">
            <a:off x="11258427" y="4137731"/>
            <a:ext cx="887611" cy="1920066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61F64503-3C9F-4935-9A41-9F718CA34223}"/>
              </a:ext>
            </a:extLst>
          </p:cNvPr>
          <p:cNvCxnSpPr>
            <a:cxnSpLocks/>
            <a:stCxn id="63" idx="0"/>
            <a:endCxn id="11" idx="2"/>
          </p:cNvCxnSpPr>
          <p:nvPr/>
        </p:nvCxnSpPr>
        <p:spPr>
          <a:xfrm rot="16200000" flipV="1">
            <a:off x="12145933" y="3250225"/>
            <a:ext cx="887611" cy="3695078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D209822C-CA06-4314-861F-EFEDF6DD5598}"/>
              </a:ext>
            </a:extLst>
          </p:cNvPr>
          <p:cNvCxnSpPr>
            <a:cxnSpLocks/>
            <a:stCxn id="79" idx="0"/>
            <a:endCxn id="11" idx="2"/>
          </p:cNvCxnSpPr>
          <p:nvPr/>
        </p:nvCxnSpPr>
        <p:spPr>
          <a:xfrm rot="16200000" flipV="1">
            <a:off x="12877080" y="2519078"/>
            <a:ext cx="889419" cy="5159179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: angular 61">
            <a:extLst>
              <a:ext uri="{FF2B5EF4-FFF2-40B4-BE49-F238E27FC236}">
                <a16:creationId xmlns:a16="http://schemas.microsoft.com/office/drawing/2014/main" id="{BCD6E2B0-91CF-4BD1-B666-477ECFC1472E}"/>
              </a:ext>
            </a:extLst>
          </p:cNvPr>
          <p:cNvCxnSpPr>
            <a:cxnSpLocks/>
            <a:stCxn id="69" idx="0"/>
            <a:endCxn id="11" idx="2"/>
          </p:cNvCxnSpPr>
          <p:nvPr/>
        </p:nvCxnSpPr>
        <p:spPr>
          <a:xfrm rot="16200000" flipV="1">
            <a:off x="13609128" y="1787029"/>
            <a:ext cx="889420" cy="6623277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: angular 65">
            <a:extLst>
              <a:ext uri="{FF2B5EF4-FFF2-40B4-BE49-F238E27FC236}">
                <a16:creationId xmlns:a16="http://schemas.microsoft.com/office/drawing/2014/main" id="{7A71FCA5-EA9E-4622-B4A7-33CE932B6FA9}"/>
              </a:ext>
            </a:extLst>
          </p:cNvPr>
          <p:cNvCxnSpPr>
            <a:cxnSpLocks/>
            <a:stCxn id="77" idx="0"/>
            <a:endCxn id="11" idx="2"/>
          </p:cNvCxnSpPr>
          <p:nvPr/>
        </p:nvCxnSpPr>
        <p:spPr>
          <a:xfrm rot="16200000" flipV="1">
            <a:off x="14334017" y="1062140"/>
            <a:ext cx="889420" cy="8073056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: angular 67">
            <a:extLst>
              <a:ext uri="{FF2B5EF4-FFF2-40B4-BE49-F238E27FC236}">
                <a16:creationId xmlns:a16="http://schemas.microsoft.com/office/drawing/2014/main" id="{8276E7F7-CEB7-46CE-AC68-E4DCF4974D49}"/>
              </a:ext>
            </a:extLst>
          </p:cNvPr>
          <p:cNvCxnSpPr>
            <a:cxnSpLocks/>
            <a:stCxn id="83" idx="0"/>
            <a:endCxn id="11" idx="2"/>
          </p:cNvCxnSpPr>
          <p:nvPr/>
        </p:nvCxnSpPr>
        <p:spPr>
          <a:xfrm rot="16200000" flipV="1">
            <a:off x="15057911" y="338247"/>
            <a:ext cx="891415" cy="9522837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: angular 71">
            <a:extLst>
              <a:ext uri="{FF2B5EF4-FFF2-40B4-BE49-F238E27FC236}">
                <a16:creationId xmlns:a16="http://schemas.microsoft.com/office/drawing/2014/main" id="{277F60AE-6CCE-4800-A5A4-7E318E0A44AE}"/>
              </a:ext>
            </a:extLst>
          </p:cNvPr>
          <p:cNvCxnSpPr>
            <a:cxnSpLocks/>
            <a:stCxn id="49" idx="0"/>
            <a:endCxn id="21" idx="2"/>
          </p:cNvCxnSpPr>
          <p:nvPr/>
        </p:nvCxnSpPr>
        <p:spPr>
          <a:xfrm rot="5400000" flipH="1" flipV="1">
            <a:off x="2521476" y="6195584"/>
            <a:ext cx="413998" cy="114245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: angular 73">
            <a:extLst>
              <a:ext uri="{FF2B5EF4-FFF2-40B4-BE49-F238E27FC236}">
                <a16:creationId xmlns:a16="http://schemas.microsoft.com/office/drawing/2014/main" id="{5254893D-C48E-433C-ABE5-45A9B8A40DC8}"/>
              </a:ext>
            </a:extLst>
          </p:cNvPr>
          <p:cNvCxnSpPr>
            <a:cxnSpLocks/>
            <a:stCxn id="47" idx="0"/>
            <a:endCxn id="21" idx="2"/>
          </p:cNvCxnSpPr>
          <p:nvPr/>
        </p:nvCxnSpPr>
        <p:spPr>
          <a:xfrm rot="16200000" flipV="1">
            <a:off x="3488239" y="6371275"/>
            <a:ext cx="413998" cy="791072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D0DFDC80-1278-4AE0-8194-BA80D727181F}"/>
              </a:ext>
            </a:extLst>
          </p:cNvPr>
          <p:cNvCxnSpPr>
            <a:stCxn id="27" idx="0"/>
            <a:endCxn id="25" idx="2"/>
          </p:cNvCxnSpPr>
          <p:nvPr/>
        </p:nvCxnSpPr>
        <p:spPr>
          <a:xfrm flipV="1">
            <a:off x="5552691" y="6559811"/>
            <a:ext cx="1" cy="376896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B444FB4E-2F74-4FCC-8EBE-DF9A92BF62DB}"/>
              </a:ext>
            </a:extLst>
          </p:cNvPr>
          <p:cNvCxnSpPr>
            <a:cxnSpLocks/>
            <a:stCxn id="71" idx="0"/>
            <a:endCxn id="19" idx="2"/>
          </p:cNvCxnSpPr>
          <p:nvPr/>
        </p:nvCxnSpPr>
        <p:spPr>
          <a:xfrm flipV="1">
            <a:off x="6933066" y="6713827"/>
            <a:ext cx="0" cy="350695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>
            <a:extLst>
              <a:ext uri="{FF2B5EF4-FFF2-40B4-BE49-F238E27FC236}">
                <a16:creationId xmlns:a16="http://schemas.microsoft.com/office/drawing/2014/main" id="{A0E76A3E-8845-4819-917B-AC1909679CD9}"/>
              </a:ext>
            </a:extLst>
          </p:cNvPr>
          <p:cNvCxnSpPr>
            <a:cxnSpLocks/>
            <a:stCxn id="45" idx="0"/>
            <a:endCxn id="51" idx="2"/>
          </p:cNvCxnSpPr>
          <p:nvPr/>
        </p:nvCxnSpPr>
        <p:spPr>
          <a:xfrm flipV="1">
            <a:off x="8822134" y="6452283"/>
            <a:ext cx="1" cy="317999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>
            <a:extLst>
              <a:ext uri="{FF2B5EF4-FFF2-40B4-BE49-F238E27FC236}">
                <a16:creationId xmlns:a16="http://schemas.microsoft.com/office/drawing/2014/main" id="{61B2151A-0387-4A1F-9B8B-E9255C487580}"/>
              </a:ext>
            </a:extLst>
          </p:cNvPr>
          <p:cNvCxnSpPr>
            <a:cxnSpLocks/>
            <a:stCxn id="55" idx="0"/>
            <a:endCxn id="61" idx="2"/>
          </p:cNvCxnSpPr>
          <p:nvPr/>
        </p:nvCxnSpPr>
        <p:spPr>
          <a:xfrm flipV="1">
            <a:off x="10628354" y="6276154"/>
            <a:ext cx="2869" cy="506536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de flecha 92">
            <a:extLst>
              <a:ext uri="{FF2B5EF4-FFF2-40B4-BE49-F238E27FC236}">
                <a16:creationId xmlns:a16="http://schemas.microsoft.com/office/drawing/2014/main" id="{6CFC53D2-32AD-4E2D-B678-60693A6C86DC}"/>
              </a:ext>
            </a:extLst>
          </p:cNvPr>
          <p:cNvCxnSpPr>
            <a:cxnSpLocks/>
            <a:stCxn id="88" idx="0"/>
            <a:endCxn id="85" idx="2"/>
          </p:cNvCxnSpPr>
          <p:nvPr/>
        </p:nvCxnSpPr>
        <p:spPr>
          <a:xfrm flipH="1" flipV="1">
            <a:off x="16923755" y="2614814"/>
            <a:ext cx="1" cy="530526"/>
          </a:xfrm>
          <a:prstGeom prst="straightConnector1">
            <a:avLst/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de flecha 94">
            <a:extLst>
              <a:ext uri="{FF2B5EF4-FFF2-40B4-BE49-F238E27FC236}">
                <a16:creationId xmlns:a16="http://schemas.microsoft.com/office/drawing/2014/main" id="{0C506CB6-7C15-48DA-A955-69BDB0FB6093}"/>
              </a:ext>
            </a:extLst>
          </p:cNvPr>
          <p:cNvCxnSpPr>
            <a:cxnSpLocks/>
            <a:stCxn id="87" idx="0"/>
            <a:endCxn id="23" idx="2"/>
          </p:cNvCxnSpPr>
          <p:nvPr/>
        </p:nvCxnSpPr>
        <p:spPr>
          <a:xfrm flipH="1" flipV="1">
            <a:off x="18864632" y="2573256"/>
            <a:ext cx="1" cy="424798"/>
          </a:xfrm>
          <a:prstGeom prst="straightConnector1">
            <a:avLst/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: angular 98">
            <a:extLst>
              <a:ext uri="{FF2B5EF4-FFF2-40B4-BE49-F238E27FC236}">
                <a16:creationId xmlns:a16="http://schemas.microsoft.com/office/drawing/2014/main" id="{FC42CB51-EBDB-4449-AA36-534AAA9B71AD}"/>
              </a:ext>
            </a:extLst>
          </p:cNvPr>
          <p:cNvCxnSpPr>
            <a:cxnSpLocks/>
            <a:stCxn id="45" idx="2"/>
            <a:endCxn id="59" idx="2"/>
          </p:cNvCxnSpPr>
          <p:nvPr/>
        </p:nvCxnSpPr>
        <p:spPr>
          <a:xfrm rot="5400000" flipH="1" flipV="1">
            <a:off x="9973826" y="5252292"/>
            <a:ext cx="1536746" cy="3840131"/>
          </a:xfrm>
          <a:prstGeom prst="bentConnector3">
            <a:avLst>
              <a:gd name="adj1" fmla="val -14876"/>
            </a:avLst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: angular 101">
            <a:extLst>
              <a:ext uri="{FF2B5EF4-FFF2-40B4-BE49-F238E27FC236}">
                <a16:creationId xmlns:a16="http://schemas.microsoft.com/office/drawing/2014/main" id="{B4F57CE4-5FEF-4899-9D9F-ED3EBC49A6AA}"/>
              </a:ext>
            </a:extLst>
          </p:cNvPr>
          <p:cNvCxnSpPr>
            <a:cxnSpLocks/>
            <a:stCxn id="11" idx="0"/>
            <a:endCxn id="15" idx="2"/>
          </p:cNvCxnSpPr>
          <p:nvPr/>
        </p:nvCxnSpPr>
        <p:spPr>
          <a:xfrm rot="16200000" flipV="1">
            <a:off x="6409609" y="75147"/>
            <a:ext cx="705384" cy="7959796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id="{4EE80DB9-943A-4D80-B116-362C0D1AFA97}"/>
              </a:ext>
            </a:extLst>
          </p:cNvPr>
          <p:cNvCxnSpPr>
            <a:cxnSpLocks/>
            <a:stCxn id="11" idx="0"/>
            <a:endCxn id="89" idx="2"/>
          </p:cNvCxnSpPr>
          <p:nvPr/>
        </p:nvCxnSpPr>
        <p:spPr>
          <a:xfrm rot="16200000" flipV="1">
            <a:off x="7492074" y="1157612"/>
            <a:ext cx="707375" cy="5792876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: angular 114">
            <a:extLst>
              <a:ext uri="{FF2B5EF4-FFF2-40B4-BE49-F238E27FC236}">
                <a16:creationId xmlns:a16="http://schemas.microsoft.com/office/drawing/2014/main" id="{9CDD9BCD-63DC-467E-B143-B10B4B071576}"/>
              </a:ext>
            </a:extLst>
          </p:cNvPr>
          <p:cNvCxnSpPr>
            <a:cxnSpLocks/>
            <a:stCxn id="11" idx="0"/>
            <a:endCxn id="17" idx="2"/>
          </p:cNvCxnSpPr>
          <p:nvPr/>
        </p:nvCxnSpPr>
        <p:spPr>
          <a:xfrm rot="16200000" flipV="1">
            <a:off x="8481170" y="2146707"/>
            <a:ext cx="699805" cy="3822255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: angular 119">
            <a:extLst>
              <a:ext uri="{FF2B5EF4-FFF2-40B4-BE49-F238E27FC236}">
                <a16:creationId xmlns:a16="http://schemas.microsoft.com/office/drawing/2014/main" id="{BA638141-8FE0-4133-A35A-D4735B43F4EA}"/>
              </a:ext>
            </a:extLst>
          </p:cNvPr>
          <p:cNvCxnSpPr>
            <a:cxnSpLocks/>
            <a:stCxn id="11" idx="0"/>
            <a:endCxn id="53" idx="2"/>
          </p:cNvCxnSpPr>
          <p:nvPr/>
        </p:nvCxnSpPr>
        <p:spPr>
          <a:xfrm rot="16200000" flipV="1">
            <a:off x="9380093" y="3045631"/>
            <a:ext cx="855685" cy="1868528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: angular 125">
            <a:extLst>
              <a:ext uri="{FF2B5EF4-FFF2-40B4-BE49-F238E27FC236}">
                <a16:creationId xmlns:a16="http://schemas.microsoft.com/office/drawing/2014/main" id="{202E2CEA-7095-455D-99FE-B83EDA0976F8}"/>
              </a:ext>
            </a:extLst>
          </p:cNvPr>
          <p:cNvCxnSpPr>
            <a:cxnSpLocks/>
            <a:stCxn id="11" idx="0"/>
            <a:endCxn id="107" idx="2"/>
          </p:cNvCxnSpPr>
          <p:nvPr/>
        </p:nvCxnSpPr>
        <p:spPr>
          <a:xfrm rot="5400000" flipH="1" flipV="1">
            <a:off x="10529691" y="3924591"/>
            <a:ext cx="695655" cy="270638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: angular 128">
            <a:extLst>
              <a:ext uri="{FF2B5EF4-FFF2-40B4-BE49-F238E27FC236}">
                <a16:creationId xmlns:a16="http://schemas.microsoft.com/office/drawing/2014/main" id="{4D4480B0-3250-4271-A690-6B41F7ADE473}"/>
              </a:ext>
            </a:extLst>
          </p:cNvPr>
          <p:cNvCxnSpPr>
            <a:cxnSpLocks/>
            <a:stCxn id="11" idx="0"/>
            <a:endCxn id="90" idx="2"/>
          </p:cNvCxnSpPr>
          <p:nvPr/>
        </p:nvCxnSpPr>
        <p:spPr>
          <a:xfrm rot="5400000" flipH="1" flipV="1">
            <a:off x="11593894" y="2854246"/>
            <a:ext cx="701797" cy="2405186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: angular 131">
            <a:extLst>
              <a:ext uri="{FF2B5EF4-FFF2-40B4-BE49-F238E27FC236}">
                <a16:creationId xmlns:a16="http://schemas.microsoft.com/office/drawing/2014/main" id="{8CDA4A16-3438-45ED-B794-0FC60C5BEBE8}"/>
              </a:ext>
            </a:extLst>
          </p:cNvPr>
          <p:cNvCxnSpPr>
            <a:cxnSpLocks/>
            <a:stCxn id="11" idx="0"/>
            <a:endCxn id="109" idx="2"/>
          </p:cNvCxnSpPr>
          <p:nvPr/>
        </p:nvCxnSpPr>
        <p:spPr>
          <a:xfrm rot="5400000" flipH="1" flipV="1">
            <a:off x="12574700" y="1873816"/>
            <a:ext cx="701420" cy="4366422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: angular 134">
            <a:extLst>
              <a:ext uri="{FF2B5EF4-FFF2-40B4-BE49-F238E27FC236}">
                <a16:creationId xmlns:a16="http://schemas.microsoft.com/office/drawing/2014/main" id="{656F3F3B-D36C-44C0-8888-8736FB1507BB}"/>
              </a:ext>
            </a:extLst>
          </p:cNvPr>
          <p:cNvCxnSpPr>
            <a:cxnSpLocks/>
            <a:stCxn id="11" idx="0"/>
            <a:endCxn id="88" idx="2"/>
          </p:cNvCxnSpPr>
          <p:nvPr/>
        </p:nvCxnSpPr>
        <p:spPr>
          <a:xfrm rot="5400000" flipH="1" flipV="1">
            <a:off x="13478778" y="962760"/>
            <a:ext cx="708399" cy="6181557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: angular 138">
            <a:extLst>
              <a:ext uri="{FF2B5EF4-FFF2-40B4-BE49-F238E27FC236}">
                <a16:creationId xmlns:a16="http://schemas.microsoft.com/office/drawing/2014/main" id="{FF5D36D8-EB77-4187-95D2-22FF8FE420D9}"/>
              </a:ext>
            </a:extLst>
          </p:cNvPr>
          <p:cNvCxnSpPr>
            <a:cxnSpLocks/>
            <a:stCxn id="11" idx="0"/>
            <a:endCxn id="87" idx="2"/>
          </p:cNvCxnSpPr>
          <p:nvPr/>
        </p:nvCxnSpPr>
        <p:spPr>
          <a:xfrm rot="5400000" flipH="1" flipV="1">
            <a:off x="14452518" y="-4378"/>
            <a:ext cx="701797" cy="8122434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78B03776-0151-4EEA-8949-5C6CBD95BD44}"/>
              </a:ext>
            </a:extLst>
          </p:cNvPr>
          <p:cNvSpPr txBox="1"/>
          <p:nvPr/>
        </p:nvSpPr>
        <p:spPr>
          <a:xfrm>
            <a:off x="510380" y="7799621"/>
            <a:ext cx="1309892" cy="10164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Promover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investigación para identificar otras formas de realizar tratamiento adecuado de RCD</a:t>
            </a:r>
          </a:p>
        </p:txBody>
      </p:sp>
      <p:sp>
        <p:nvSpPr>
          <p:cNvPr id="183" name="CuadroTexto 182">
            <a:extLst>
              <a:ext uri="{FF2B5EF4-FFF2-40B4-BE49-F238E27FC236}">
                <a16:creationId xmlns:a16="http://schemas.microsoft.com/office/drawing/2014/main" id="{62B7A85A-FEE3-4A65-BFBA-F060E40A04B6}"/>
              </a:ext>
            </a:extLst>
          </p:cNvPr>
          <p:cNvSpPr txBox="1"/>
          <p:nvPr/>
        </p:nvSpPr>
        <p:spPr>
          <a:xfrm>
            <a:off x="13782331" y="6911006"/>
            <a:ext cx="1309892" cy="1324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1" dirty="0" smtClean="0">
                <a:latin typeface="Arial" panose="020B0604020202020204" pitchFamily="34" charset="0"/>
                <a:cs typeface="Arial" panose="020B0604020202020204" pitchFamily="34" charset="0"/>
              </a:rPr>
              <a:t>Generar </a:t>
            </a:r>
            <a:r>
              <a:rPr lang="es-CO" sz="1001" dirty="0">
                <a:latin typeface="Arial" panose="020B0604020202020204" pitchFamily="34" charset="0"/>
                <a:cs typeface="Arial" panose="020B0604020202020204" pitchFamily="34" charset="0"/>
              </a:rPr>
              <a:t>articulación y armonía en los instrumentos de planificación para el uso del suelo, asociados a la gestión de RCD</a:t>
            </a:r>
          </a:p>
        </p:txBody>
      </p:sp>
      <p:cxnSp>
        <p:nvCxnSpPr>
          <p:cNvPr id="184" name="Conector recto de flecha 183">
            <a:extLst>
              <a:ext uri="{FF2B5EF4-FFF2-40B4-BE49-F238E27FC236}">
                <a16:creationId xmlns:a16="http://schemas.microsoft.com/office/drawing/2014/main" id="{DF6C7C7D-FEAB-483F-B4E2-B698A666A3F4}"/>
              </a:ext>
            </a:extLst>
          </p:cNvPr>
          <p:cNvCxnSpPr>
            <a:cxnSpLocks/>
            <a:stCxn id="183" idx="0"/>
            <a:endCxn id="63" idx="2"/>
          </p:cNvCxnSpPr>
          <p:nvPr/>
        </p:nvCxnSpPr>
        <p:spPr>
          <a:xfrm flipV="1">
            <a:off x="14437277" y="6558001"/>
            <a:ext cx="0" cy="353005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de flecha 186">
            <a:extLst>
              <a:ext uri="{FF2B5EF4-FFF2-40B4-BE49-F238E27FC236}">
                <a16:creationId xmlns:a16="http://schemas.microsoft.com/office/drawing/2014/main" id="{9A75A0F6-4714-4E67-AFA8-4EE2078BD65B}"/>
              </a:ext>
            </a:extLst>
          </p:cNvPr>
          <p:cNvCxnSpPr>
            <a:cxnSpLocks/>
            <a:stCxn id="181" idx="0"/>
            <a:endCxn id="65" idx="2"/>
          </p:cNvCxnSpPr>
          <p:nvPr/>
        </p:nvCxnSpPr>
        <p:spPr>
          <a:xfrm flipV="1">
            <a:off x="1165326" y="6405796"/>
            <a:ext cx="0" cy="1393825"/>
          </a:xfrm>
          <a:prstGeom prst="straightConnector1">
            <a:avLst/>
          </a:prstGeom>
          <a:ln>
            <a:solidFill>
              <a:schemeClr val="accent6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CuadroTexto 230">
            <a:extLst>
              <a:ext uri="{FF2B5EF4-FFF2-40B4-BE49-F238E27FC236}">
                <a16:creationId xmlns:a16="http://schemas.microsoft.com/office/drawing/2014/main" id="{D01997EA-3AB6-4BDC-A11D-C4CCB458AF92}"/>
              </a:ext>
            </a:extLst>
          </p:cNvPr>
          <p:cNvSpPr txBox="1"/>
          <p:nvPr/>
        </p:nvSpPr>
        <p:spPr>
          <a:xfrm>
            <a:off x="6829929" y="320912"/>
            <a:ext cx="232380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la afectación a las condiciones ambientales y sanitarias de la ciudad</a:t>
            </a:r>
          </a:p>
        </p:txBody>
      </p:sp>
      <p:cxnSp>
        <p:nvCxnSpPr>
          <p:cNvPr id="239" name="Conector: angular 238">
            <a:extLst>
              <a:ext uri="{FF2B5EF4-FFF2-40B4-BE49-F238E27FC236}">
                <a16:creationId xmlns:a16="http://schemas.microsoft.com/office/drawing/2014/main" id="{26DD31B9-CEF4-4AA3-AD0E-5467D825123F}"/>
              </a:ext>
            </a:extLst>
          </p:cNvPr>
          <p:cNvCxnSpPr>
            <a:cxnSpLocks/>
            <a:stCxn id="17" idx="0"/>
            <a:endCxn id="84" idx="2"/>
          </p:cNvCxnSpPr>
          <p:nvPr/>
        </p:nvCxnSpPr>
        <p:spPr>
          <a:xfrm rot="5400000" flipH="1" flipV="1">
            <a:off x="7070656" y="2232758"/>
            <a:ext cx="770464" cy="1071889"/>
          </a:xfrm>
          <a:prstGeom prst="bentConnector3">
            <a:avLst>
              <a:gd name="adj1" fmla="val 6951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ector: angular 244">
            <a:extLst>
              <a:ext uri="{FF2B5EF4-FFF2-40B4-BE49-F238E27FC236}">
                <a16:creationId xmlns:a16="http://schemas.microsoft.com/office/drawing/2014/main" id="{884B7033-CD9B-4A7A-ADD9-B2D0DC0166B0}"/>
              </a:ext>
            </a:extLst>
          </p:cNvPr>
          <p:cNvCxnSpPr>
            <a:cxnSpLocks/>
            <a:stCxn id="53" idx="0"/>
            <a:endCxn id="84" idx="2"/>
          </p:cNvCxnSpPr>
          <p:nvPr/>
        </p:nvCxnSpPr>
        <p:spPr>
          <a:xfrm rot="16200000" flipV="1">
            <a:off x="8202404" y="2172899"/>
            <a:ext cx="460696" cy="881838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de flecha 247">
            <a:extLst>
              <a:ext uri="{FF2B5EF4-FFF2-40B4-BE49-F238E27FC236}">
                <a16:creationId xmlns:a16="http://schemas.microsoft.com/office/drawing/2014/main" id="{53D39785-F704-4C15-A345-ECB931F18F99}"/>
              </a:ext>
            </a:extLst>
          </p:cNvPr>
          <p:cNvCxnSpPr>
            <a:cxnSpLocks/>
            <a:stCxn id="84" idx="0"/>
            <a:endCxn id="86" idx="2"/>
          </p:cNvCxnSpPr>
          <p:nvPr/>
        </p:nvCxnSpPr>
        <p:spPr>
          <a:xfrm flipH="1" flipV="1">
            <a:off x="7991832" y="1478077"/>
            <a:ext cx="1" cy="351395"/>
          </a:xfrm>
          <a:prstGeom prst="straightConnector1">
            <a:avLst/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de flecha 250">
            <a:extLst>
              <a:ext uri="{FF2B5EF4-FFF2-40B4-BE49-F238E27FC236}">
                <a16:creationId xmlns:a16="http://schemas.microsoft.com/office/drawing/2014/main" id="{3C3952D8-A284-438A-9707-4A8E53FF7601}"/>
              </a:ext>
            </a:extLst>
          </p:cNvPr>
          <p:cNvCxnSpPr>
            <a:cxnSpLocks/>
            <a:stCxn id="86" idx="0"/>
            <a:endCxn id="231" idx="2"/>
          </p:cNvCxnSpPr>
          <p:nvPr/>
        </p:nvCxnSpPr>
        <p:spPr>
          <a:xfrm flipV="1">
            <a:off x="7991832" y="874910"/>
            <a:ext cx="1" cy="203057"/>
          </a:xfrm>
          <a:prstGeom prst="straightConnector1">
            <a:avLst/>
          </a:prstGeom>
          <a:ln>
            <a:solidFill>
              <a:schemeClr val="accent5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/>
          <p:cNvSpPr txBox="1"/>
          <p:nvPr/>
        </p:nvSpPr>
        <p:spPr>
          <a:xfrm>
            <a:off x="5191275" y="391681"/>
            <a:ext cx="1676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ARBOL DE PROBLEMAS RESIDUOS DE CONSTRUCCION Y DEMOLICION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200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3D9776-8093-478A-916B-634B1F260ACD}"/>
</file>

<file path=customXml/itemProps2.xml><?xml version="1.0" encoding="utf-8"?>
<ds:datastoreItem xmlns:ds="http://schemas.openxmlformats.org/officeDocument/2006/customXml" ds:itemID="{E23A07E9-E2AF-44F8-9BFC-EA9082F50019}"/>
</file>

<file path=customXml/itemProps3.xml><?xml version="1.0" encoding="utf-8"?>
<ds:datastoreItem xmlns:ds="http://schemas.openxmlformats.org/officeDocument/2006/customXml" ds:itemID="{AC5A42D7-48D5-4F81-866D-CB33D5B005F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1032</Words>
  <Application>Microsoft Office PowerPoint</Application>
  <PresentationFormat>Personalizado</PresentationFormat>
  <Paragraphs>75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Felipe Sabogal Rojas</dc:creator>
  <cp:lastModifiedBy>casa</cp:lastModifiedBy>
  <cp:revision>32</cp:revision>
  <dcterms:created xsi:type="dcterms:W3CDTF">2020-11-04T19:19:33Z</dcterms:created>
  <dcterms:modified xsi:type="dcterms:W3CDTF">2020-12-06T01:03:40Z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